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46"/>
  </p:notesMasterIdLst>
  <p:handoutMasterIdLst>
    <p:handoutMasterId r:id="rId47"/>
  </p:handoutMasterIdLst>
  <p:sldIdLst>
    <p:sldId id="256" r:id="rId3"/>
    <p:sldId id="379" r:id="rId4"/>
    <p:sldId id="346" r:id="rId5"/>
    <p:sldId id="273" r:id="rId6"/>
    <p:sldId id="366" r:id="rId7"/>
    <p:sldId id="387" r:id="rId8"/>
    <p:sldId id="344" r:id="rId9"/>
    <p:sldId id="386" r:id="rId10"/>
    <p:sldId id="368" r:id="rId11"/>
    <p:sldId id="358" r:id="rId12"/>
    <p:sldId id="362" r:id="rId13"/>
    <p:sldId id="350" r:id="rId14"/>
    <p:sldId id="352" r:id="rId15"/>
    <p:sldId id="356" r:id="rId16"/>
    <p:sldId id="289" r:id="rId17"/>
    <p:sldId id="353" r:id="rId18"/>
    <p:sldId id="354" r:id="rId19"/>
    <p:sldId id="359" r:id="rId20"/>
    <p:sldId id="268" r:id="rId21"/>
    <p:sldId id="380" r:id="rId22"/>
    <p:sldId id="311" r:id="rId23"/>
    <p:sldId id="388" r:id="rId24"/>
    <p:sldId id="389" r:id="rId25"/>
    <p:sldId id="390" r:id="rId26"/>
    <p:sldId id="329" r:id="rId27"/>
    <p:sldId id="326" r:id="rId28"/>
    <p:sldId id="327" r:id="rId29"/>
    <p:sldId id="367" r:id="rId30"/>
    <p:sldId id="385" r:id="rId31"/>
    <p:sldId id="384" r:id="rId32"/>
    <p:sldId id="365" r:id="rId33"/>
    <p:sldId id="266" r:id="rId34"/>
    <p:sldId id="363" r:id="rId35"/>
    <p:sldId id="347" r:id="rId36"/>
    <p:sldId id="314" r:id="rId37"/>
    <p:sldId id="317" r:id="rId38"/>
    <p:sldId id="321" r:id="rId39"/>
    <p:sldId id="322" r:id="rId40"/>
    <p:sldId id="323" r:id="rId41"/>
    <p:sldId id="360" r:id="rId42"/>
    <p:sldId id="382" r:id="rId43"/>
    <p:sldId id="381" r:id="rId44"/>
    <p:sldId id="364" r:id="rId45"/>
  </p:sldIdLst>
  <p:sldSz cx="9144000" cy="6858000" type="screen4x3"/>
  <p:notesSz cx="6797675" cy="9872663"/>
  <p:defaultTextStyle>
    <a:defPPr>
      <a:defRPr lang="fr-FR"/>
    </a:defPPr>
    <a:lvl1pPr algn="l" defTabSz="457200" rtl="0" eaLnBrk="0" fontAlgn="base" hangingPunct="0">
      <a:spcBef>
        <a:spcPct val="0"/>
      </a:spcBef>
      <a:spcAft>
        <a:spcPct val="0"/>
      </a:spcAft>
      <a:defRPr kern="1200">
        <a:solidFill>
          <a:schemeClr val="tx1"/>
        </a:solidFill>
        <a:latin typeface="Arial" charset="0"/>
        <a:ea typeface="ヒラギノ角ゴ Pro W3" charset="-128"/>
        <a:cs typeface="+mn-cs"/>
      </a:defRPr>
    </a:lvl1pPr>
    <a:lvl2pPr marL="457200" algn="l" defTabSz="457200" rtl="0" eaLnBrk="0" fontAlgn="base" hangingPunct="0">
      <a:spcBef>
        <a:spcPct val="0"/>
      </a:spcBef>
      <a:spcAft>
        <a:spcPct val="0"/>
      </a:spcAft>
      <a:defRPr kern="1200">
        <a:solidFill>
          <a:schemeClr val="tx1"/>
        </a:solidFill>
        <a:latin typeface="Arial" charset="0"/>
        <a:ea typeface="ヒラギノ角ゴ Pro W3" charset="-128"/>
        <a:cs typeface="+mn-cs"/>
      </a:defRPr>
    </a:lvl2pPr>
    <a:lvl3pPr marL="914400" algn="l" defTabSz="457200" rtl="0" eaLnBrk="0" fontAlgn="base" hangingPunct="0">
      <a:spcBef>
        <a:spcPct val="0"/>
      </a:spcBef>
      <a:spcAft>
        <a:spcPct val="0"/>
      </a:spcAft>
      <a:defRPr kern="1200">
        <a:solidFill>
          <a:schemeClr val="tx1"/>
        </a:solidFill>
        <a:latin typeface="Arial" charset="0"/>
        <a:ea typeface="ヒラギノ角ゴ Pro W3" charset="-128"/>
        <a:cs typeface="+mn-cs"/>
      </a:defRPr>
    </a:lvl3pPr>
    <a:lvl4pPr marL="1371600" algn="l" defTabSz="457200" rtl="0" eaLnBrk="0" fontAlgn="base" hangingPunct="0">
      <a:spcBef>
        <a:spcPct val="0"/>
      </a:spcBef>
      <a:spcAft>
        <a:spcPct val="0"/>
      </a:spcAft>
      <a:defRPr kern="1200">
        <a:solidFill>
          <a:schemeClr val="tx1"/>
        </a:solidFill>
        <a:latin typeface="Arial" charset="0"/>
        <a:ea typeface="ヒラギノ角ゴ Pro W3" charset="-128"/>
        <a:cs typeface="+mn-cs"/>
      </a:defRPr>
    </a:lvl4pPr>
    <a:lvl5pPr marL="1828800" algn="l" defTabSz="457200" rtl="0" eaLnBrk="0" fontAlgn="base" hangingPunct="0">
      <a:spcBef>
        <a:spcPct val="0"/>
      </a:spcBef>
      <a:spcAft>
        <a:spcPct val="0"/>
      </a:spcAft>
      <a:defRPr kern="1200">
        <a:solidFill>
          <a:schemeClr val="tx1"/>
        </a:solidFill>
        <a:latin typeface="Arial" charset="0"/>
        <a:ea typeface="ヒラギノ角ゴ Pro W3" charset="-128"/>
        <a:cs typeface="+mn-cs"/>
      </a:defRPr>
    </a:lvl5pPr>
    <a:lvl6pPr marL="2286000" algn="l" defTabSz="914400" rtl="0" eaLnBrk="1" latinLnBrk="0" hangingPunct="1">
      <a:defRPr kern="1200">
        <a:solidFill>
          <a:schemeClr val="tx1"/>
        </a:solidFill>
        <a:latin typeface="Arial" charset="0"/>
        <a:ea typeface="ヒラギノ角ゴ Pro W3" charset="-128"/>
        <a:cs typeface="+mn-cs"/>
      </a:defRPr>
    </a:lvl6pPr>
    <a:lvl7pPr marL="2743200" algn="l" defTabSz="914400" rtl="0" eaLnBrk="1" latinLnBrk="0" hangingPunct="1">
      <a:defRPr kern="1200">
        <a:solidFill>
          <a:schemeClr val="tx1"/>
        </a:solidFill>
        <a:latin typeface="Arial" charset="0"/>
        <a:ea typeface="ヒラギノ角ゴ Pro W3" charset="-128"/>
        <a:cs typeface="+mn-cs"/>
      </a:defRPr>
    </a:lvl7pPr>
    <a:lvl8pPr marL="3200400" algn="l" defTabSz="914400" rtl="0" eaLnBrk="1" latinLnBrk="0" hangingPunct="1">
      <a:defRPr kern="1200">
        <a:solidFill>
          <a:schemeClr val="tx1"/>
        </a:solidFill>
        <a:latin typeface="Arial" charset="0"/>
        <a:ea typeface="ヒラギノ角ゴ Pro W3" charset="-128"/>
        <a:cs typeface="+mn-cs"/>
      </a:defRPr>
    </a:lvl8pPr>
    <a:lvl9pPr marL="3657600" algn="l" defTabSz="914400" rtl="0" eaLnBrk="1" latinLnBrk="0" hangingPunct="1">
      <a:defRPr kern="1200">
        <a:solidFill>
          <a:schemeClr val="tx1"/>
        </a:solidFill>
        <a:latin typeface="Arial" charset="0"/>
        <a:ea typeface="ヒラギノ角ゴ Pro W3" charset="-128"/>
        <a:cs typeface="+mn-cs"/>
      </a:defRPr>
    </a:lvl9pPr>
  </p:defaultTextStyle>
  <p:extLst>
    <p:ext uri="{EFAFB233-063F-42B5-8137-9DF3F51BA10A}">
      <p15:sldGuideLst xmlns:p15="http://schemas.microsoft.com/office/powerpoint/2012/main" xmlns="">
        <p15:guide id="1" orient="horz" pos="2064">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BC4592"/>
    <a:srgbClr val="EC700A"/>
    <a:srgbClr val="E74F2C"/>
    <a:srgbClr val="BBC100"/>
    <a:srgbClr val="C7346C"/>
    <a:srgbClr val="6666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1" autoAdjust="0"/>
    <p:restoredTop sz="83811" autoAdjust="0"/>
  </p:normalViewPr>
  <p:slideViewPr>
    <p:cSldViewPr snapToObjects="1">
      <p:cViewPr varScale="1">
        <p:scale>
          <a:sx n="74" d="100"/>
          <a:sy n="74" d="100"/>
        </p:scale>
        <p:origin x="-1454" y="-77"/>
      </p:cViewPr>
      <p:guideLst>
        <p:guide orient="horz" pos="206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3518"/>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0"/>
            <a:ext cx="2946084" cy="493633"/>
          </a:xfrm>
          <a:prstGeom prst="rect">
            <a:avLst/>
          </a:prstGeom>
        </p:spPr>
        <p:txBody>
          <a:bodyPr vert="horz" lIns="90982" tIns="45491" rIns="90982" bIns="45491" rtlCol="0"/>
          <a:lstStyle>
            <a:lvl1pPr algn="l">
              <a:defRPr sz="1200"/>
            </a:lvl1pPr>
          </a:lstStyle>
          <a:p>
            <a:pPr>
              <a:defRPr/>
            </a:pPr>
            <a:endParaRPr lang="fr-FR"/>
          </a:p>
        </p:txBody>
      </p:sp>
      <p:sp>
        <p:nvSpPr>
          <p:cNvPr id="3" name="Espace réservé de la date 2"/>
          <p:cNvSpPr>
            <a:spLocks noGrp="1"/>
          </p:cNvSpPr>
          <p:nvPr>
            <p:ph type="dt" sz="quarter" idx="1"/>
          </p:nvPr>
        </p:nvSpPr>
        <p:spPr>
          <a:xfrm>
            <a:off x="3849997" y="0"/>
            <a:ext cx="2946084" cy="493633"/>
          </a:xfrm>
          <a:prstGeom prst="rect">
            <a:avLst/>
          </a:prstGeom>
        </p:spPr>
        <p:txBody>
          <a:bodyPr vert="horz" lIns="90982" tIns="45491" rIns="90982" bIns="45491" rtlCol="0"/>
          <a:lstStyle>
            <a:lvl1pPr algn="r">
              <a:defRPr sz="1200"/>
            </a:lvl1pPr>
          </a:lstStyle>
          <a:p>
            <a:pPr>
              <a:defRPr/>
            </a:pPr>
            <a:fld id="{C8D805D5-5DD7-42BA-8320-1EFE7D0E2900}" type="datetimeFigureOut">
              <a:rPr lang="fr-FR"/>
              <a:pPr>
                <a:defRPr/>
              </a:pPr>
              <a:t>19/09/2019</a:t>
            </a:fld>
            <a:endParaRPr lang="fr-FR"/>
          </a:p>
        </p:txBody>
      </p:sp>
      <p:sp>
        <p:nvSpPr>
          <p:cNvPr id="4" name="Espace réservé du pied de page 3"/>
          <p:cNvSpPr>
            <a:spLocks noGrp="1"/>
          </p:cNvSpPr>
          <p:nvPr>
            <p:ph type="ftr" sz="quarter" idx="2"/>
          </p:nvPr>
        </p:nvSpPr>
        <p:spPr>
          <a:xfrm>
            <a:off x="2" y="9377449"/>
            <a:ext cx="2946084" cy="493633"/>
          </a:xfrm>
          <a:prstGeom prst="rect">
            <a:avLst/>
          </a:prstGeom>
        </p:spPr>
        <p:txBody>
          <a:bodyPr vert="horz" lIns="90982" tIns="45491" rIns="90982" bIns="45491" rtlCol="0" anchor="b"/>
          <a:lstStyle>
            <a:lvl1pPr algn="l">
              <a:defRPr sz="1200"/>
            </a:lvl1pPr>
          </a:lstStyle>
          <a:p>
            <a:pPr>
              <a:defRPr/>
            </a:pPr>
            <a:endParaRPr lang="fr-FR"/>
          </a:p>
        </p:txBody>
      </p:sp>
      <p:sp>
        <p:nvSpPr>
          <p:cNvPr id="5" name="Espace réservé du numéro de diapositive 4"/>
          <p:cNvSpPr>
            <a:spLocks noGrp="1"/>
          </p:cNvSpPr>
          <p:nvPr>
            <p:ph type="sldNum" sz="quarter" idx="3"/>
          </p:nvPr>
        </p:nvSpPr>
        <p:spPr>
          <a:xfrm>
            <a:off x="3849997" y="9377449"/>
            <a:ext cx="2946084" cy="493633"/>
          </a:xfrm>
          <a:prstGeom prst="rect">
            <a:avLst/>
          </a:prstGeom>
        </p:spPr>
        <p:txBody>
          <a:bodyPr vert="horz" lIns="90982" tIns="45491" rIns="90982" bIns="45491" rtlCol="0" anchor="b"/>
          <a:lstStyle>
            <a:lvl1pPr algn="r">
              <a:defRPr sz="1200"/>
            </a:lvl1pPr>
          </a:lstStyle>
          <a:p>
            <a:pPr>
              <a:defRPr/>
            </a:pPr>
            <a:fld id="{CFC4347B-448F-4152-AB70-AD80B86E1655}" type="slidenum">
              <a:rPr lang="fr-FR"/>
              <a:pPr>
                <a:defRPr/>
              </a:pPr>
              <a:t>‹N°›</a:t>
            </a:fld>
            <a:endParaRPr lang="fr-FR"/>
          </a:p>
        </p:txBody>
      </p:sp>
    </p:spTree>
    <p:extLst>
      <p:ext uri="{BB962C8B-B14F-4D97-AF65-F5344CB8AC3E}">
        <p14:creationId xmlns:p14="http://schemas.microsoft.com/office/powerpoint/2010/main" xmlns="" val="25217556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0"/>
            <a:ext cx="2946084" cy="493633"/>
          </a:xfrm>
          <a:prstGeom prst="rect">
            <a:avLst/>
          </a:prstGeom>
        </p:spPr>
        <p:txBody>
          <a:bodyPr vert="horz" wrap="square" lIns="90700" tIns="45349" rIns="90700" bIns="45349" numCol="1" anchor="t" anchorCtr="0" compatLnSpc="1">
            <a:prstTxWarp prst="textNoShape">
              <a:avLst/>
            </a:prstTxWarp>
          </a:bodyPr>
          <a:lstStyle>
            <a:lvl1pPr eaLnBrk="1" hangingPunct="1">
              <a:defRPr sz="1200">
                <a:latin typeface="Arial" charset="0"/>
              </a:defRPr>
            </a:lvl1pPr>
          </a:lstStyle>
          <a:p>
            <a:pPr>
              <a:defRPr/>
            </a:pPr>
            <a:endParaRPr lang="fr-FR"/>
          </a:p>
        </p:txBody>
      </p:sp>
      <p:sp>
        <p:nvSpPr>
          <p:cNvPr id="3" name="Espace réservé de la date 2"/>
          <p:cNvSpPr>
            <a:spLocks noGrp="1"/>
          </p:cNvSpPr>
          <p:nvPr>
            <p:ph type="dt" idx="1"/>
          </p:nvPr>
        </p:nvSpPr>
        <p:spPr>
          <a:xfrm>
            <a:off x="3849997" y="0"/>
            <a:ext cx="2946084" cy="493633"/>
          </a:xfrm>
          <a:prstGeom prst="rect">
            <a:avLst/>
          </a:prstGeom>
        </p:spPr>
        <p:txBody>
          <a:bodyPr vert="horz" wrap="square" lIns="90700" tIns="45349" rIns="90700" bIns="45349" numCol="1" anchor="t" anchorCtr="0" compatLnSpc="1">
            <a:prstTxWarp prst="textNoShape">
              <a:avLst/>
            </a:prstTxWarp>
          </a:bodyPr>
          <a:lstStyle>
            <a:lvl1pPr algn="r" eaLnBrk="1" hangingPunct="1">
              <a:defRPr sz="1200">
                <a:latin typeface="Arial" charset="0"/>
              </a:defRPr>
            </a:lvl1pPr>
          </a:lstStyle>
          <a:p>
            <a:pPr>
              <a:defRPr/>
            </a:pPr>
            <a:fld id="{A377EFEF-3F77-401E-BC4B-B533EAB2E23C}" type="datetime1">
              <a:rPr lang="fr-FR"/>
              <a:pPr>
                <a:defRPr/>
              </a:pPr>
              <a:t>19/09/2019</a:t>
            </a:fld>
            <a:endParaRPr lang="fr-FR"/>
          </a:p>
        </p:txBody>
      </p:sp>
      <p:sp>
        <p:nvSpPr>
          <p:cNvPr id="4" name="Espace réservé de l'image des diapositives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wrap="square" lIns="90700" tIns="45349" rIns="90700" bIns="45349" numCol="1" anchor="ctr" anchorCtr="0" compatLnSpc="1">
            <a:prstTxWarp prst="textNoShape">
              <a:avLst/>
            </a:prstTxWarp>
          </a:bodyPr>
          <a:lstStyle/>
          <a:p>
            <a:pPr lvl="0"/>
            <a:endParaRPr lang="fr-FR" noProof="0"/>
          </a:p>
        </p:txBody>
      </p:sp>
      <p:sp>
        <p:nvSpPr>
          <p:cNvPr id="5" name="Espace réservé des commentaires 4"/>
          <p:cNvSpPr>
            <a:spLocks noGrp="1"/>
          </p:cNvSpPr>
          <p:nvPr>
            <p:ph type="body" sz="quarter" idx="3"/>
          </p:nvPr>
        </p:nvSpPr>
        <p:spPr>
          <a:xfrm>
            <a:off x="679136" y="4689522"/>
            <a:ext cx="5439415" cy="4442698"/>
          </a:xfrm>
          <a:prstGeom prst="rect">
            <a:avLst/>
          </a:prstGeom>
        </p:spPr>
        <p:txBody>
          <a:bodyPr vert="horz" wrap="square" lIns="90700" tIns="45349" rIns="90700" bIns="45349" numCol="1" anchor="t" anchorCtr="0" compatLnSpc="1">
            <a:prstTxWarp prst="textNoShape">
              <a:avLst/>
            </a:prstTxWarp>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2" y="9377449"/>
            <a:ext cx="2946084" cy="493633"/>
          </a:xfrm>
          <a:prstGeom prst="rect">
            <a:avLst/>
          </a:prstGeom>
        </p:spPr>
        <p:txBody>
          <a:bodyPr vert="horz" wrap="square" lIns="90700" tIns="45349" rIns="90700" bIns="45349" numCol="1" anchor="b" anchorCtr="0" compatLnSpc="1">
            <a:prstTxWarp prst="textNoShape">
              <a:avLst/>
            </a:prstTxWarp>
          </a:bodyPr>
          <a:lstStyle>
            <a:lvl1pPr eaLnBrk="1" hangingPunct="1">
              <a:defRPr sz="1200">
                <a:latin typeface="Arial" charset="0"/>
              </a:defRPr>
            </a:lvl1pPr>
          </a:lstStyle>
          <a:p>
            <a:pPr>
              <a:defRPr/>
            </a:pPr>
            <a:endParaRPr lang="fr-FR"/>
          </a:p>
        </p:txBody>
      </p:sp>
      <p:sp>
        <p:nvSpPr>
          <p:cNvPr id="7" name="Espace réservé du numéro de diapositive 6"/>
          <p:cNvSpPr>
            <a:spLocks noGrp="1"/>
          </p:cNvSpPr>
          <p:nvPr>
            <p:ph type="sldNum" sz="quarter" idx="5"/>
          </p:nvPr>
        </p:nvSpPr>
        <p:spPr>
          <a:xfrm>
            <a:off x="3849997" y="9377449"/>
            <a:ext cx="2946084" cy="493633"/>
          </a:xfrm>
          <a:prstGeom prst="rect">
            <a:avLst/>
          </a:prstGeom>
        </p:spPr>
        <p:txBody>
          <a:bodyPr vert="horz" wrap="square" lIns="90700" tIns="45349" rIns="90700" bIns="45349" numCol="1" anchor="b" anchorCtr="0" compatLnSpc="1">
            <a:prstTxWarp prst="textNoShape">
              <a:avLst/>
            </a:prstTxWarp>
          </a:bodyPr>
          <a:lstStyle>
            <a:lvl1pPr algn="r" eaLnBrk="1" hangingPunct="1">
              <a:defRPr sz="1200"/>
            </a:lvl1pPr>
          </a:lstStyle>
          <a:p>
            <a:pPr>
              <a:defRPr/>
            </a:pPr>
            <a:fld id="{E5EDF963-CDAA-41CB-A094-E72A3F77F9F6}" type="slidenum">
              <a:rPr lang="fr-FR" altLang="fr-FR"/>
              <a:pPr>
                <a:defRPr/>
              </a:pPr>
              <a:t>‹N°›</a:t>
            </a:fld>
            <a:endParaRPr lang="fr-FR" altLang="fr-FR"/>
          </a:p>
        </p:txBody>
      </p:sp>
    </p:spTree>
    <p:extLst>
      <p:ext uri="{BB962C8B-B14F-4D97-AF65-F5344CB8AC3E}">
        <p14:creationId xmlns:p14="http://schemas.microsoft.com/office/powerpoint/2010/main" xmlns="" val="1116699887"/>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Geneva" charset="-128"/>
        <a:cs typeface="Geneva" pitchFamily="34" charset="0"/>
      </a:defRPr>
    </a:lvl1pPr>
    <a:lvl2pPr marL="457200" algn="l" defTabSz="457200" rtl="0" eaLnBrk="0" fontAlgn="base" hangingPunct="0">
      <a:spcBef>
        <a:spcPct val="30000"/>
      </a:spcBef>
      <a:spcAft>
        <a:spcPct val="0"/>
      </a:spcAft>
      <a:defRPr sz="1200" kern="1200">
        <a:solidFill>
          <a:schemeClr val="tx1"/>
        </a:solidFill>
        <a:latin typeface="+mn-lt"/>
        <a:ea typeface="Geneva" charset="-128"/>
        <a:cs typeface="Geneva" pitchFamily="34" charset="0"/>
      </a:defRPr>
    </a:lvl2pPr>
    <a:lvl3pPr marL="914400" algn="l" defTabSz="457200" rtl="0" eaLnBrk="0" fontAlgn="base" hangingPunct="0">
      <a:spcBef>
        <a:spcPct val="30000"/>
      </a:spcBef>
      <a:spcAft>
        <a:spcPct val="0"/>
      </a:spcAft>
      <a:defRPr sz="1200" kern="1200">
        <a:solidFill>
          <a:schemeClr val="tx1"/>
        </a:solidFill>
        <a:latin typeface="+mn-lt"/>
        <a:ea typeface="Geneva" charset="-128"/>
        <a:cs typeface="Geneva" pitchFamily="34" charset="0"/>
      </a:defRPr>
    </a:lvl3pPr>
    <a:lvl4pPr marL="1371600" algn="l" defTabSz="457200" rtl="0" eaLnBrk="0" fontAlgn="base" hangingPunct="0">
      <a:spcBef>
        <a:spcPct val="30000"/>
      </a:spcBef>
      <a:spcAft>
        <a:spcPct val="0"/>
      </a:spcAft>
      <a:defRPr sz="1200" kern="1200">
        <a:solidFill>
          <a:schemeClr val="tx1"/>
        </a:solidFill>
        <a:latin typeface="+mn-lt"/>
        <a:ea typeface="Geneva" charset="-128"/>
        <a:cs typeface="Geneva" pitchFamily="34" charset="0"/>
      </a:defRPr>
    </a:lvl4pPr>
    <a:lvl5pPr marL="1828800" algn="l" defTabSz="457200" rtl="0" eaLnBrk="0" fontAlgn="base" hangingPunct="0">
      <a:spcBef>
        <a:spcPct val="30000"/>
      </a:spcBef>
      <a:spcAft>
        <a:spcPct val="0"/>
      </a:spcAft>
      <a:defRPr sz="1200" kern="1200">
        <a:solidFill>
          <a:schemeClr val="tx1"/>
        </a:solidFill>
        <a:latin typeface="+mn-lt"/>
        <a:ea typeface="Geneva" charset="-128"/>
        <a:cs typeface="Geneva" pitchFamily="34"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E5EDF963-CDAA-41CB-A094-E72A3F77F9F6}" type="slidenum">
              <a:rPr lang="fr-FR" altLang="fr-FR" smtClean="0"/>
              <a:pPr>
                <a:defRPr/>
              </a:pPr>
              <a:t>2</a:t>
            </a:fld>
            <a:endParaRPr lang="fr-FR" alt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Espace réservé des commentaires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fr-FR" altLang="fr-FR" dirty="0">
              <a:ea typeface="Geneva" pitchFamily="34" charset="0"/>
            </a:endParaRPr>
          </a:p>
        </p:txBody>
      </p:sp>
      <p:sp>
        <p:nvSpPr>
          <p:cNvPr id="25604"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Geneva" pitchFamily="34" charset="0"/>
                <a:cs typeface="Geneva" pitchFamily="34" charset="0"/>
              </a:defRPr>
            </a:lvl1pPr>
            <a:lvl2pPr marL="736067" indent="-282738">
              <a:spcBef>
                <a:spcPct val="30000"/>
              </a:spcBef>
              <a:defRPr sz="1200">
                <a:solidFill>
                  <a:schemeClr val="tx1"/>
                </a:solidFill>
                <a:latin typeface="Calibri" pitchFamily="34" charset="0"/>
                <a:ea typeface="Geneva" pitchFamily="34" charset="0"/>
                <a:cs typeface="Geneva" pitchFamily="34" charset="0"/>
              </a:defRPr>
            </a:lvl2pPr>
            <a:lvl3pPr marL="1132532" indent="-225875">
              <a:spcBef>
                <a:spcPct val="30000"/>
              </a:spcBef>
              <a:defRPr sz="1200">
                <a:solidFill>
                  <a:schemeClr val="tx1"/>
                </a:solidFill>
                <a:latin typeface="Calibri" pitchFamily="34" charset="0"/>
                <a:ea typeface="Geneva" pitchFamily="34" charset="0"/>
                <a:cs typeface="Geneva" pitchFamily="34" charset="0"/>
              </a:defRPr>
            </a:lvl3pPr>
            <a:lvl4pPr marL="1585860" indent="-225875">
              <a:spcBef>
                <a:spcPct val="30000"/>
              </a:spcBef>
              <a:defRPr sz="1200">
                <a:solidFill>
                  <a:schemeClr val="tx1"/>
                </a:solidFill>
                <a:latin typeface="Calibri" pitchFamily="34" charset="0"/>
                <a:ea typeface="Geneva" pitchFamily="34" charset="0"/>
                <a:cs typeface="Geneva" pitchFamily="34" charset="0"/>
              </a:defRPr>
            </a:lvl4pPr>
            <a:lvl5pPr marL="2039188" indent="-225875">
              <a:spcBef>
                <a:spcPct val="30000"/>
              </a:spcBef>
              <a:defRPr sz="1200">
                <a:solidFill>
                  <a:schemeClr val="tx1"/>
                </a:solidFill>
                <a:latin typeface="Calibri" pitchFamily="34" charset="0"/>
                <a:ea typeface="Geneva" pitchFamily="34" charset="0"/>
                <a:cs typeface="Geneva" pitchFamily="34" charset="0"/>
              </a:defRPr>
            </a:lvl5pPr>
            <a:lvl6pPr marL="2494096"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6pPr>
            <a:lvl7pPr marL="2949005"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7pPr>
            <a:lvl8pPr marL="340391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8pPr>
            <a:lvl9pPr marL="385882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9pPr>
          </a:lstStyle>
          <a:p>
            <a:pPr>
              <a:spcBef>
                <a:spcPct val="0"/>
              </a:spcBef>
            </a:pPr>
            <a:fld id="{FEA3434A-B204-417F-8C81-1713B90C83E7}" type="slidenum">
              <a:rPr lang="fr-FR" altLang="fr-FR" smtClean="0">
                <a:latin typeface="Arial" charset="0"/>
                <a:ea typeface="ヒラギノ角ゴ Pro W3" charset="-128"/>
              </a:rPr>
              <a:pPr>
                <a:spcBef>
                  <a:spcPct val="0"/>
                </a:spcBef>
              </a:pPr>
              <a:t>35</a:t>
            </a:fld>
            <a:endParaRPr lang="fr-FR" altLang="fr-FR">
              <a:latin typeface="Arial" charset="0"/>
              <a:ea typeface="ヒラギノ角ゴ Pro W3" charset="-128"/>
            </a:endParaRPr>
          </a:p>
        </p:txBody>
      </p:sp>
    </p:spTree>
    <p:extLst>
      <p:ext uri="{BB962C8B-B14F-4D97-AF65-F5344CB8AC3E}">
        <p14:creationId xmlns:p14="http://schemas.microsoft.com/office/powerpoint/2010/main" xmlns="" val="25204518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Espace réservé des commentaires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fr-FR" altLang="fr-FR" dirty="0">
              <a:ea typeface="Geneva" pitchFamily="34" charset="0"/>
            </a:endParaRPr>
          </a:p>
        </p:txBody>
      </p:sp>
      <p:sp>
        <p:nvSpPr>
          <p:cNvPr id="25604"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Geneva" pitchFamily="34" charset="0"/>
                <a:cs typeface="Geneva" pitchFamily="34" charset="0"/>
              </a:defRPr>
            </a:lvl1pPr>
            <a:lvl2pPr marL="736067" indent="-282738">
              <a:spcBef>
                <a:spcPct val="30000"/>
              </a:spcBef>
              <a:defRPr sz="1200">
                <a:solidFill>
                  <a:schemeClr val="tx1"/>
                </a:solidFill>
                <a:latin typeface="Calibri" pitchFamily="34" charset="0"/>
                <a:ea typeface="Geneva" pitchFamily="34" charset="0"/>
                <a:cs typeface="Geneva" pitchFamily="34" charset="0"/>
              </a:defRPr>
            </a:lvl2pPr>
            <a:lvl3pPr marL="1132532" indent="-225875">
              <a:spcBef>
                <a:spcPct val="30000"/>
              </a:spcBef>
              <a:defRPr sz="1200">
                <a:solidFill>
                  <a:schemeClr val="tx1"/>
                </a:solidFill>
                <a:latin typeface="Calibri" pitchFamily="34" charset="0"/>
                <a:ea typeface="Geneva" pitchFamily="34" charset="0"/>
                <a:cs typeface="Geneva" pitchFamily="34" charset="0"/>
              </a:defRPr>
            </a:lvl3pPr>
            <a:lvl4pPr marL="1585860" indent="-225875">
              <a:spcBef>
                <a:spcPct val="30000"/>
              </a:spcBef>
              <a:defRPr sz="1200">
                <a:solidFill>
                  <a:schemeClr val="tx1"/>
                </a:solidFill>
                <a:latin typeface="Calibri" pitchFamily="34" charset="0"/>
                <a:ea typeface="Geneva" pitchFamily="34" charset="0"/>
                <a:cs typeface="Geneva" pitchFamily="34" charset="0"/>
              </a:defRPr>
            </a:lvl4pPr>
            <a:lvl5pPr marL="2039188" indent="-225875">
              <a:spcBef>
                <a:spcPct val="30000"/>
              </a:spcBef>
              <a:defRPr sz="1200">
                <a:solidFill>
                  <a:schemeClr val="tx1"/>
                </a:solidFill>
                <a:latin typeface="Calibri" pitchFamily="34" charset="0"/>
                <a:ea typeface="Geneva" pitchFamily="34" charset="0"/>
                <a:cs typeface="Geneva" pitchFamily="34" charset="0"/>
              </a:defRPr>
            </a:lvl5pPr>
            <a:lvl6pPr marL="2494096"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6pPr>
            <a:lvl7pPr marL="2949005"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7pPr>
            <a:lvl8pPr marL="340391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8pPr>
            <a:lvl9pPr marL="385882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9pPr>
          </a:lstStyle>
          <a:p>
            <a:pPr>
              <a:spcBef>
                <a:spcPct val="0"/>
              </a:spcBef>
            </a:pPr>
            <a:fld id="{FEA3434A-B204-417F-8C81-1713B90C83E7}" type="slidenum">
              <a:rPr lang="fr-FR" altLang="fr-FR" smtClean="0">
                <a:latin typeface="Arial" charset="0"/>
                <a:ea typeface="ヒラギノ角ゴ Pro W3" charset="-128"/>
              </a:rPr>
              <a:pPr>
                <a:spcBef>
                  <a:spcPct val="0"/>
                </a:spcBef>
              </a:pPr>
              <a:t>36</a:t>
            </a:fld>
            <a:endParaRPr lang="fr-FR" altLang="fr-FR">
              <a:latin typeface="Arial" charset="0"/>
              <a:ea typeface="ヒラギノ角ゴ Pro W3" charset="-128"/>
            </a:endParaRPr>
          </a:p>
        </p:txBody>
      </p:sp>
    </p:spTree>
    <p:extLst>
      <p:ext uri="{BB962C8B-B14F-4D97-AF65-F5344CB8AC3E}">
        <p14:creationId xmlns:p14="http://schemas.microsoft.com/office/powerpoint/2010/main" xmlns="" val="26527744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Espace réservé des commentaires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fr-FR" altLang="fr-FR" dirty="0">
              <a:ea typeface="Geneva" pitchFamily="34" charset="0"/>
            </a:endParaRPr>
          </a:p>
        </p:txBody>
      </p:sp>
      <p:sp>
        <p:nvSpPr>
          <p:cNvPr id="25604"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Geneva" pitchFamily="34" charset="0"/>
                <a:cs typeface="Geneva" pitchFamily="34" charset="0"/>
              </a:defRPr>
            </a:lvl1pPr>
            <a:lvl2pPr marL="736067" indent="-282738">
              <a:spcBef>
                <a:spcPct val="30000"/>
              </a:spcBef>
              <a:defRPr sz="1200">
                <a:solidFill>
                  <a:schemeClr val="tx1"/>
                </a:solidFill>
                <a:latin typeface="Calibri" pitchFamily="34" charset="0"/>
                <a:ea typeface="Geneva" pitchFamily="34" charset="0"/>
                <a:cs typeface="Geneva" pitchFamily="34" charset="0"/>
              </a:defRPr>
            </a:lvl2pPr>
            <a:lvl3pPr marL="1132532" indent="-225875">
              <a:spcBef>
                <a:spcPct val="30000"/>
              </a:spcBef>
              <a:defRPr sz="1200">
                <a:solidFill>
                  <a:schemeClr val="tx1"/>
                </a:solidFill>
                <a:latin typeface="Calibri" pitchFamily="34" charset="0"/>
                <a:ea typeface="Geneva" pitchFamily="34" charset="0"/>
                <a:cs typeface="Geneva" pitchFamily="34" charset="0"/>
              </a:defRPr>
            </a:lvl3pPr>
            <a:lvl4pPr marL="1585860" indent="-225875">
              <a:spcBef>
                <a:spcPct val="30000"/>
              </a:spcBef>
              <a:defRPr sz="1200">
                <a:solidFill>
                  <a:schemeClr val="tx1"/>
                </a:solidFill>
                <a:latin typeface="Calibri" pitchFamily="34" charset="0"/>
                <a:ea typeface="Geneva" pitchFamily="34" charset="0"/>
                <a:cs typeface="Geneva" pitchFamily="34" charset="0"/>
              </a:defRPr>
            </a:lvl4pPr>
            <a:lvl5pPr marL="2039188" indent="-225875">
              <a:spcBef>
                <a:spcPct val="30000"/>
              </a:spcBef>
              <a:defRPr sz="1200">
                <a:solidFill>
                  <a:schemeClr val="tx1"/>
                </a:solidFill>
                <a:latin typeface="Calibri" pitchFamily="34" charset="0"/>
                <a:ea typeface="Geneva" pitchFamily="34" charset="0"/>
                <a:cs typeface="Geneva" pitchFamily="34" charset="0"/>
              </a:defRPr>
            </a:lvl5pPr>
            <a:lvl6pPr marL="2494096"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6pPr>
            <a:lvl7pPr marL="2949005"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7pPr>
            <a:lvl8pPr marL="340391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8pPr>
            <a:lvl9pPr marL="385882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9pPr>
          </a:lstStyle>
          <a:p>
            <a:pPr>
              <a:spcBef>
                <a:spcPct val="0"/>
              </a:spcBef>
            </a:pPr>
            <a:fld id="{FEA3434A-B204-417F-8C81-1713B90C83E7}" type="slidenum">
              <a:rPr lang="fr-FR" altLang="fr-FR" smtClean="0">
                <a:latin typeface="Arial" charset="0"/>
                <a:ea typeface="ヒラギノ角ゴ Pro W3" charset="-128"/>
              </a:rPr>
              <a:pPr>
                <a:spcBef>
                  <a:spcPct val="0"/>
                </a:spcBef>
              </a:pPr>
              <a:t>37</a:t>
            </a:fld>
            <a:endParaRPr lang="fr-FR" altLang="fr-FR">
              <a:latin typeface="Arial" charset="0"/>
              <a:ea typeface="ヒラギノ角ゴ Pro W3" charset="-128"/>
            </a:endParaRPr>
          </a:p>
        </p:txBody>
      </p:sp>
    </p:spTree>
    <p:extLst>
      <p:ext uri="{BB962C8B-B14F-4D97-AF65-F5344CB8AC3E}">
        <p14:creationId xmlns:p14="http://schemas.microsoft.com/office/powerpoint/2010/main" xmlns="" val="6280957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Espace réservé des commentaires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fr-FR" altLang="fr-FR" dirty="0">
              <a:ea typeface="Geneva" pitchFamily="34" charset="0"/>
            </a:endParaRPr>
          </a:p>
        </p:txBody>
      </p:sp>
      <p:sp>
        <p:nvSpPr>
          <p:cNvPr id="25604"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Geneva" pitchFamily="34" charset="0"/>
                <a:cs typeface="Geneva" pitchFamily="34" charset="0"/>
              </a:defRPr>
            </a:lvl1pPr>
            <a:lvl2pPr marL="736067" indent="-282738">
              <a:spcBef>
                <a:spcPct val="30000"/>
              </a:spcBef>
              <a:defRPr sz="1200">
                <a:solidFill>
                  <a:schemeClr val="tx1"/>
                </a:solidFill>
                <a:latin typeface="Calibri" pitchFamily="34" charset="0"/>
                <a:ea typeface="Geneva" pitchFamily="34" charset="0"/>
                <a:cs typeface="Geneva" pitchFamily="34" charset="0"/>
              </a:defRPr>
            </a:lvl2pPr>
            <a:lvl3pPr marL="1132532" indent="-225875">
              <a:spcBef>
                <a:spcPct val="30000"/>
              </a:spcBef>
              <a:defRPr sz="1200">
                <a:solidFill>
                  <a:schemeClr val="tx1"/>
                </a:solidFill>
                <a:latin typeface="Calibri" pitchFamily="34" charset="0"/>
                <a:ea typeface="Geneva" pitchFamily="34" charset="0"/>
                <a:cs typeface="Geneva" pitchFamily="34" charset="0"/>
              </a:defRPr>
            </a:lvl3pPr>
            <a:lvl4pPr marL="1585860" indent="-225875">
              <a:spcBef>
                <a:spcPct val="30000"/>
              </a:spcBef>
              <a:defRPr sz="1200">
                <a:solidFill>
                  <a:schemeClr val="tx1"/>
                </a:solidFill>
                <a:latin typeface="Calibri" pitchFamily="34" charset="0"/>
                <a:ea typeface="Geneva" pitchFamily="34" charset="0"/>
                <a:cs typeface="Geneva" pitchFamily="34" charset="0"/>
              </a:defRPr>
            </a:lvl4pPr>
            <a:lvl5pPr marL="2039188" indent="-225875">
              <a:spcBef>
                <a:spcPct val="30000"/>
              </a:spcBef>
              <a:defRPr sz="1200">
                <a:solidFill>
                  <a:schemeClr val="tx1"/>
                </a:solidFill>
                <a:latin typeface="Calibri" pitchFamily="34" charset="0"/>
                <a:ea typeface="Geneva" pitchFamily="34" charset="0"/>
                <a:cs typeface="Geneva" pitchFamily="34" charset="0"/>
              </a:defRPr>
            </a:lvl5pPr>
            <a:lvl6pPr marL="2494096"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6pPr>
            <a:lvl7pPr marL="2949005"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7pPr>
            <a:lvl8pPr marL="340391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8pPr>
            <a:lvl9pPr marL="385882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9pPr>
          </a:lstStyle>
          <a:p>
            <a:pPr>
              <a:spcBef>
                <a:spcPct val="0"/>
              </a:spcBef>
            </a:pPr>
            <a:fld id="{FEA3434A-B204-417F-8C81-1713B90C83E7}" type="slidenum">
              <a:rPr lang="fr-FR" altLang="fr-FR" smtClean="0">
                <a:latin typeface="Arial" charset="0"/>
                <a:ea typeface="ヒラギノ角ゴ Pro W3" charset="-128"/>
              </a:rPr>
              <a:pPr>
                <a:spcBef>
                  <a:spcPct val="0"/>
                </a:spcBef>
              </a:pPr>
              <a:t>38</a:t>
            </a:fld>
            <a:endParaRPr lang="fr-FR" altLang="fr-FR">
              <a:latin typeface="Arial" charset="0"/>
              <a:ea typeface="ヒラギノ角ゴ Pro W3" charset="-128"/>
            </a:endParaRPr>
          </a:p>
        </p:txBody>
      </p:sp>
    </p:spTree>
    <p:extLst>
      <p:ext uri="{BB962C8B-B14F-4D97-AF65-F5344CB8AC3E}">
        <p14:creationId xmlns:p14="http://schemas.microsoft.com/office/powerpoint/2010/main" xmlns="" val="17087239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Espace réservé des commentaires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fr-FR" altLang="fr-FR" dirty="0">
              <a:ea typeface="Geneva" pitchFamily="34" charset="0"/>
            </a:endParaRPr>
          </a:p>
        </p:txBody>
      </p:sp>
      <p:sp>
        <p:nvSpPr>
          <p:cNvPr id="25604"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Geneva" pitchFamily="34" charset="0"/>
                <a:cs typeface="Geneva" pitchFamily="34" charset="0"/>
              </a:defRPr>
            </a:lvl1pPr>
            <a:lvl2pPr marL="736067" indent="-282738">
              <a:spcBef>
                <a:spcPct val="30000"/>
              </a:spcBef>
              <a:defRPr sz="1200">
                <a:solidFill>
                  <a:schemeClr val="tx1"/>
                </a:solidFill>
                <a:latin typeface="Calibri" pitchFamily="34" charset="0"/>
                <a:ea typeface="Geneva" pitchFamily="34" charset="0"/>
                <a:cs typeface="Geneva" pitchFamily="34" charset="0"/>
              </a:defRPr>
            </a:lvl2pPr>
            <a:lvl3pPr marL="1132532" indent="-225875">
              <a:spcBef>
                <a:spcPct val="30000"/>
              </a:spcBef>
              <a:defRPr sz="1200">
                <a:solidFill>
                  <a:schemeClr val="tx1"/>
                </a:solidFill>
                <a:latin typeface="Calibri" pitchFamily="34" charset="0"/>
                <a:ea typeface="Geneva" pitchFamily="34" charset="0"/>
                <a:cs typeface="Geneva" pitchFamily="34" charset="0"/>
              </a:defRPr>
            </a:lvl3pPr>
            <a:lvl4pPr marL="1585860" indent="-225875">
              <a:spcBef>
                <a:spcPct val="30000"/>
              </a:spcBef>
              <a:defRPr sz="1200">
                <a:solidFill>
                  <a:schemeClr val="tx1"/>
                </a:solidFill>
                <a:latin typeface="Calibri" pitchFamily="34" charset="0"/>
                <a:ea typeface="Geneva" pitchFamily="34" charset="0"/>
                <a:cs typeface="Geneva" pitchFamily="34" charset="0"/>
              </a:defRPr>
            </a:lvl4pPr>
            <a:lvl5pPr marL="2039188" indent="-225875">
              <a:spcBef>
                <a:spcPct val="30000"/>
              </a:spcBef>
              <a:defRPr sz="1200">
                <a:solidFill>
                  <a:schemeClr val="tx1"/>
                </a:solidFill>
                <a:latin typeface="Calibri" pitchFamily="34" charset="0"/>
                <a:ea typeface="Geneva" pitchFamily="34" charset="0"/>
                <a:cs typeface="Geneva" pitchFamily="34" charset="0"/>
              </a:defRPr>
            </a:lvl5pPr>
            <a:lvl6pPr marL="2494096"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6pPr>
            <a:lvl7pPr marL="2949005"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7pPr>
            <a:lvl8pPr marL="340391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8pPr>
            <a:lvl9pPr marL="385882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9pPr>
          </a:lstStyle>
          <a:p>
            <a:pPr>
              <a:spcBef>
                <a:spcPct val="0"/>
              </a:spcBef>
            </a:pPr>
            <a:fld id="{FEA3434A-B204-417F-8C81-1713B90C83E7}" type="slidenum">
              <a:rPr lang="fr-FR" altLang="fr-FR" smtClean="0">
                <a:latin typeface="Arial" charset="0"/>
                <a:ea typeface="ヒラギノ角ゴ Pro W3" charset="-128"/>
              </a:rPr>
              <a:pPr>
                <a:spcBef>
                  <a:spcPct val="0"/>
                </a:spcBef>
              </a:pPr>
              <a:t>39</a:t>
            </a:fld>
            <a:endParaRPr lang="fr-FR" altLang="fr-FR">
              <a:latin typeface="Arial" charset="0"/>
              <a:ea typeface="ヒラギノ角ゴ Pro W3" charset="-128"/>
            </a:endParaRPr>
          </a:p>
        </p:txBody>
      </p:sp>
    </p:spTree>
    <p:extLst>
      <p:ext uri="{BB962C8B-B14F-4D97-AF65-F5344CB8AC3E}">
        <p14:creationId xmlns:p14="http://schemas.microsoft.com/office/powerpoint/2010/main" xmlns="" val="1129027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Espace réservé des commentaires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fr-FR" altLang="fr-FR" dirty="0">
              <a:ea typeface="Geneva" pitchFamily="34" charset="0"/>
            </a:endParaRPr>
          </a:p>
        </p:txBody>
      </p:sp>
      <p:sp>
        <p:nvSpPr>
          <p:cNvPr id="25604"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Geneva" pitchFamily="34" charset="0"/>
                <a:cs typeface="Geneva" pitchFamily="34" charset="0"/>
              </a:defRPr>
            </a:lvl1pPr>
            <a:lvl2pPr marL="736067" indent="-282738">
              <a:spcBef>
                <a:spcPct val="30000"/>
              </a:spcBef>
              <a:defRPr sz="1200">
                <a:solidFill>
                  <a:schemeClr val="tx1"/>
                </a:solidFill>
                <a:latin typeface="Calibri" pitchFamily="34" charset="0"/>
                <a:ea typeface="Geneva" pitchFamily="34" charset="0"/>
                <a:cs typeface="Geneva" pitchFamily="34" charset="0"/>
              </a:defRPr>
            </a:lvl2pPr>
            <a:lvl3pPr marL="1132532" indent="-225875">
              <a:spcBef>
                <a:spcPct val="30000"/>
              </a:spcBef>
              <a:defRPr sz="1200">
                <a:solidFill>
                  <a:schemeClr val="tx1"/>
                </a:solidFill>
                <a:latin typeface="Calibri" pitchFamily="34" charset="0"/>
                <a:ea typeface="Geneva" pitchFamily="34" charset="0"/>
                <a:cs typeface="Geneva" pitchFamily="34" charset="0"/>
              </a:defRPr>
            </a:lvl3pPr>
            <a:lvl4pPr marL="1585860" indent="-225875">
              <a:spcBef>
                <a:spcPct val="30000"/>
              </a:spcBef>
              <a:defRPr sz="1200">
                <a:solidFill>
                  <a:schemeClr val="tx1"/>
                </a:solidFill>
                <a:latin typeface="Calibri" pitchFamily="34" charset="0"/>
                <a:ea typeface="Geneva" pitchFamily="34" charset="0"/>
                <a:cs typeface="Geneva" pitchFamily="34" charset="0"/>
              </a:defRPr>
            </a:lvl4pPr>
            <a:lvl5pPr marL="2039188" indent="-225875">
              <a:spcBef>
                <a:spcPct val="30000"/>
              </a:spcBef>
              <a:defRPr sz="1200">
                <a:solidFill>
                  <a:schemeClr val="tx1"/>
                </a:solidFill>
                <a:latin typeface="Calibri" pitchFamily="34" charset="0"/>
                <a:ea typeface="Geneva" pitchFamily="34" charset="0"/>
                <a:cs typeface="Geneva" pitchFamily="34" charset="0"/>
              </a:defRPr>
            </a:lvl5pPr>
            <a:lvl6pPr marL="2494096"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6pPr>
            <a:lvl7pPr marL="2949005"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7pPr>
            <a:lvl8pPr marL="340391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8pPr>
            <a:lvl9pPr marL="385882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9pPr>
          </a:lstStyle>
          <a:p>
            <a:pPr>
              <a:spcBef>
                <a:spcPct val="0"/>
              </a:spcBef>
            </a:pPr>
            <a:fld id="{FEA3434A-B204-417F-8C81-1713B90C83E7}" type="slidenum">
              <a:rPr lang="fr-FR" altLang="fr-FR" smtClean="0">
                <a:latin typeface="Arial" charset="0"/>
                <a:ea typeface="ヒラギノ角ゴ Pro W3" charset="-128"/>
              </a:rPr>
              <a:pPr>
                <a:spcBef>
                  <a:spcPct val="0"/>
                </a:spcBef>
              </a:pPr>
              <a:t>21</a:t>
            </a:fld>
            <a:endParaRPr lang="fr-FR" altLang="fr-FR">
              <a:latin typeface="Arial" charset="0"/>
              <a:ea typeface="ヒラギノ角ゴ Pro W3" charset="-128"/>
            </a:endParaRPr>
          </a:p>
        </p:txBody>
      </p:sp>
    </p:spTree>
    <p:extLst>
      <p:ext uri="{BB962C8B-B14F-4D97-AF65-F5344CB8AC3E}">
        <p14:creationId xmlns:p14="http://schemas.microsoft.com/office/powerpoint/2010/main" xmlns="" val="464825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Espace réservé des commentaires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fr-FR" altLang="fr-FR" dirty="0">
              <a:ea typeface="Geneva" pitchFamily="34" charset="0"/>
            </a:endParaRPr>
          </a:p>
        </p:txBody>
      </p:sp>
      <p:sp>
        <p:nvSpPr>
          <p:cNvPr id="25604"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Geneva" pitchFamily="34" charset="0"/>
                <a:cs typeface="Geneva" pitchFamily="34" charset="0"/>
              </a:defRPr>
            </a:lvl1pPr>
            <a:lvl2pPr marL="736067" indent="-282738">
              <a:spcBef>
                <a:spcPct val="30000"/>
              </a:spcBef>
              <a:defRPr sz="1200">
                <a:solidFill>
                  <a:schemeClr val="tx1"/>
                </a:solidFill>
                <a:latin typeface="Calibri" pitchFamily="34" charset="0"/>
                <a:ea typeface="Geneva" pitchFamily="34" charset="0"/>
                <a:cs typeface="Geneva" pitchFamily="34" charset="0"/>
              </a:defRPr>
            </a:lvl2pPr>
            <a:lvl3pPr marL="1132532" indent="-225875">
              <a:spcBef>
                <a:spcPct val="30000"/>
              </a:spcBef>
              <a:defRPr sz="1200">
                <a:solidFill>
                  <a:schemeClr val="tx1"/>
                </a:solidFill>
                <a:latin typeface="Calibri" pitchFamily="34" charset="0"/>
                <a:ea typeface="Geneva" pitchFamily="34" charset="0"/>
                <a:cs typeface="Geneva" pitchFamily="34" charset="0"/>
              </a:defRPr>
            </a:lvl3pPr>
            <a:lvl4pPr marL="1585860" indent="-225875">
              <a:spcBef>
                <a:spcPct val="30000"/>
              </a:spcBef>
              <a:defRPr sz="1200">
                <a:solidFill>
                  <a:schemeClr val="tx1"/>
                </a:solidFill>
                <a:latin typeface="Calibri" pitchFamily="34" charset="0"/>
                <a:ea typeface="Geneva" pitchFamily="34" charset="0"/>
                <a:cs typeface="Geneva" pitchFamily="34" charset="0"/>
              </a:defRPr>
            </a:lvl4pPr>
            <a:lvl5pPr marL="2039188" indent="-225875">
              <a:spcBef>
                <a:spcPct val="30000"/>
              </a:spcBef>
              <a:defRPr sz="1200">
                <a:solidFill>
                  <a:schemeClr val="tx1"/>
                </a:solidFill>
                <a:latin typeface="Calibri" pitchFamily="34" charset="0"/>
                <a:ea typeface="Geneva" pitchFamily="34" charset="0"/>
                <a:cs typeface="Geneva" pitchFamily="34" charset="0"/>
              </a:defRPr>
            </a:lvl5pPr>
            <a:lvl6pPr marL="2494096"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6pPr>
            <a:lvl7pPr marL="2949005"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7pPr>
            <a:lvl8pPr marL="340391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8pPr>
            <a:lvl9pPr marL="385882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9pPr>
          </a:lstStyle>
          <a:p>
            <a:pPr>
              <a:spcBef>
                <a:spcPct val="0"/>
              </a:spcBef>
            </a:pPr>
            <a:fld id="{FEA3434A-B204-417F-8C81-1713B90C83E7}" type="slidenum">
              <a:rPr lang="fr-FR" altLang="fr-FR" smtClean="0">
                <a:latin typeface="Arial" charset="0"/>
                <a:ea typeface="ヒラギノ角ゴ Pro W3" charset="-128"/>
              </a:rPr>
              <a:pPr>
                <a:spcBef>
                  <a:spcPct val="0"/>
                </a:spcBef>
              </a:pPr>
              <a:t>22</a:t>
            </a:fld>
            <a:endParaRPr lang="fr-FR" altLang="fr-FR">
              <a:latin typeface="Arial" charset="0"/>
              <a:ea typeface="ヒラギノ角ゴ Pro W3" charset="-128"/>
            </a:endParaRPr>
          </a:p>
        </p:txBody>
      </p:sp>
    </p:spTree>
    <p:extLst>
      <p:ext uri="{BB962C8B-B14F-4D97-AF65-F5344CB8AC3E}">
        <p14:creationId xmlns:p14="http://schemas.microsoft.com/office/powerpoint/2010/main" xmlns="" val="423623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Espace réservé des commentaires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fr-FR" altLang="fr-FR" dirty="0">
              <a:ea typeface="Geneva" pitchFamily="34" charset="0"/>
            </a:endParaRPr>
          </a:p>
        </p:txBody>
      </p:sp>
      <p:sp>
        <p:nvSpPr>
          <p:cNvPr id="25604"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Geneva" pitchFamily="34" charset="0"/>
                <a:cs typeface="Geneva" pitchFamily="34" charset="0"/>
              </a:defRPr>
            </a:lvl1pPr>
            <a:lvl2pPr marL="736067" indent="-282738">
              <a:spcBef>
                <a:spcPct val="30000"/>
              </a:spcBef>
              <a:defRPr sz="1200">
                <a:solidFill>
                  <a:schemeClr val="tx1"/>
                </a:solidFill>
                <a:latin typeface="Calibri" pitchFamily="34" charset="0"/>
                <a:ea typeface="Geneva" pitchFamily="34" charset="0"/>
                <a:cs typeface="Geneva" pitchFamily="34" charset="0"/>
              </a:defRPr>
            </a:lvl2pPr>
            <a:lvl3pPr marL="1132532" indent="-225875">
              <a:spcBef>
                <a:spcPct val="30000"/>
              </a:spcBef>
              <a:defRPr sz="1200">
                <a:solidFill>
                  <a:schemeClr val="tx1"/>
                </a:solidFill>
                <a:latin typeface="Calibri" pitchFamily="34" charset="0"/>
                <a:ea typeface="Geneva" pitchFamily="34" charset="0"/>
                <a:cs typeface="Geneva" pitchFamily="34" charset="0"/>
              </a:defRPr>
            </a:lvl3pPr>
            <a:lvl4pPr marL="1585860" indent="-225875">
              <a:spcBef>
                <a:spcPct val="30000"/>
              </a:spcBef>
              <a:defRPr sz="1200">
                <a:solidFill>
                  <a:schemeClr val="tx1"/>
                </a:solidFill>
                <a:latin typeface="Calibri" pitchFamily="34" charset="0"/>
                <a:ea typeface="Geneva" pitchFamily="34" charset="0"/>
                <a:cs typeface="Geneva" pitchFamily="34" charset="0"/>
              </a:defRPr>
            </a:lvl4pPr>
            <a:lvl5pPr marL="2039188" indent="-225875">
              <a:spcBef>
                <a:spcPct val="30000"/>
              </a:spcBef>
              <a:defRPr sz="1200">
                <a:solidFill>
                  <a:schemeClr val="tx1"/>
                </a:solidFill>
                <a:latin typeface="Calibri" pitchFamily="34" charset="0"/>
                <a:ea typeface="Geneva" pitchFamily="34" charset="0"/>
                <a:cs typeface="Geneva" pitchFamily="34" charset="0"/>
              </a:defRPr>
            </a:lvl5pPr>
            <a:lvl6pPr marL="2494096"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6pPr>
            <a:lvl7pPr marL="2949005"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7pPr>
            <a:lvl8pPr marL="340391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8pPr>
            <a:lvl9pPr marL="385882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9pPr>
          </a:lstStyle>
          <a:p>
            <a:pPr>
              <a:spcBef>
                <a:spcPct val="0"/>
              </a:spcBef>
            </a:pPr>
            <a:fld id="{FEA3434A-B204-417F-8C81-1713B90C83E7}" type="slidenum">
              <a:rPr lang="fr-FR" altLang="fr-FR" smtClean="0">
                <a:latin typeface="Arial" charset="0"/>
                <a:ea typeface="ヒラギノ角ゴ Pro W3" charset="-128"/>
              </a:rPr>
              <a:pPr>
                <a:spcBef>
                  <a:spcPct val="0"/>
                </a:spcBef>
              </a:pPr>
              <a:t>23</a:t>
            </a:fld>
            <a:endParaRPr lang="fr-FR" altLang="fr-FR">
              <a:latin typeface="Arial" charset="0"/>
              <a:ea typeface="ヒラギノ角ゴ Pro W3" charset="-128"/>
            </a:endParaRPr>
          </a:p>
        </p:txBody>
      </p:sp>
    </p:spTree>
    <p:extLst>
      <p:ext uri="{BB962C8B-B14F-4D97-AF65-F5344CB8AC3E}">
        <p14:creationId xmlns:p14="http://schemas.microsoft.com/office/powerpoint/2010/main" xmlns="" val="619646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Espace réservé des commentaires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fr-FR" altLang="fr-FR" dirty="0">
              <a:ea typeface="Geneva" pitchFamily="34" charset="0"/>
            </a:endParaRPr>
          </a:p>
        </p:txBody>
      </p:sp>
      <p:sp>
        <p:nvSpPr>
          <p:cNvPr id="25604"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Geneva" pitchFamily="34" charset="0"/>
                <a:cs typeface="Geneva" pitchFamily="34" charset="0"/>
              </a:defRPr>
            </a:lvl1pPr>
            <a:lvl2pPr marL="736067" indent="-282738">
              <a:spcBef>
                <a:spcPct val="30000"/>
              </a:spcBef>
              <a:defRPr sz="1200">
                <a:solidFill>
                  <a:schemeClr val="tx1"/>
                </a:solidFill>
                <a:latin typeface="Calibri" pitchFamily="34" charset="0"/>
                <a:ea typeface="Geneva" pitchFamily="34" charset="0"/>
                <a:cs typeface="Geneva" pitchFamily="34" charset="0"/>
              </a:defRPr>
            </a:lvl2pPr>
            <a:lvl3pPr marL="1132532" indent="-225875">
              <a:spcBef>
                <a:spcPct val="30000"/>
              </a:spcBef>
              <a:defRPr sz="1200">
                <a:solidFill>
                  <a:schemeClr val="tx1"/>
                </a:solidFill>
                <a:latin typeface="Calibri" pitchFamily="34" charset="0"/>
                <a:ea typeface="Geneva" pitchFamily="34" charset="0"/>
                <a:cs typeface="Geneva" pitchFamily="34" charset="0"/>
              </a:defRPr>
            </a:lvl3pPr>
            <a:lvl4pPr marL="1585860" indent="-225875">
              <a:spcBef>
                <a:spcPct val="30000"/>
              </a:spcBef>
              <a:defRPr sz="1200">
                <a:solidFill>
                  <a:schemeClr val="tx1"/>
                </a:solidFill>
                <a:latin typeface="Calibri" pitchFamily="34" charset="0"/>
                <a:ea typeface="Geneva" pitchFamily="34" charset="0"/>
                <a:cs typeface="Geneva" pitchFamily="34" charset="0"/>
              </a:defRPr>
            </a:lvl4pPr>
            <a:lvl5pPr marL="2039188" indent="-225875">
              <a:spcBef>
                <a:spcPct val="30000"/>
              </a:spcBef>
              <a:defRPr sz="1200">
                <a:solidFill>
                  <a:schemeClr val="tx1"/>
                </a:solidFill>
                <a:latin typeface="Calibri" pitchFamily="34" charset="0"/>
                <a:ea typeface="Geneva" pitchFamily="34" charset="0"/>
                <a:cs typeface="Geneva" pitchFamily="34" charset="0"/>
              </a:defRPr>
            </a:lvl5pPr>
            <a:lvl6pPr marL="2494096"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6pPr>
            <a:lvl7pPr marL="2949005"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7pPr>
            <a:lvl8pPr marL="340391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8pPr>
            <a:lvl9pPr marL="385882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9pPr>
          </a:lstStyle>
          <a:p>
            <a:pPr>
              <a:spcBef>
                <a:spcPct val="0"/>
              </a:spcBef>
            </a:pPr>
            <a:fld id="{FEA3434A-B204-417F-8C81-1713B90C83E7}" type="slidenum">
              <a:rPr lang="fr-FR" altLang="fr-FR" smtClean="0">
                <a:latin typeface="Arial" charset="0"/>
                <a:ea typeface="ヒラギノ角ゴ Pro W3" charset="-128"/>
              </a:rPr>
              <a:pPr>
                <a:spcBef>
                  <a:spcPct val="0"/>
                </a:spcBef>
              </a:pPr>
              <a:t>24</a:t>
            </a:fld>
            <a:endParaRPr lang="fr-FR" altLang="fr-FR">
              <a:latin typeface="Arial" charset="0"/>
              <a:ea typeface="ヒラギノ角ゴ Pro W3" charset="-128"/>
            </a:endParaRPr>
          </a:p>
        </p:txBody>
      </p:sp>
    </p:spTree>
    <p:extLst>
      <p:ext uri="{BB962C8B-B14F-4D97-AF65-F5344CB8AC3E}">
        <p14:creationId xmlns:p14="http://schemas.microsoft.com/office/powerpoint/2010/main" xmlns="" val="41951246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Espace réservé des commentaires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fr-FR" altLang="fr-FR" dirty="0">
              <a:ea typeface="Geneva" pitchFamily="34" charset="0"/>
            </a:endParaRPr>
          </a:p>
        </p:txBody>
      </p:sp>
      <p:sp>
        <p:nvSpPr>
          <p:cNvPr id="25604"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Geneva" pitchFamily="34" charset="0"/>
                <a:cs typeface="Geneva" pitchFamily="34" charset="0"/>
              </a:defRPr>
            </a:lvl1pPr>
            <a:lvl2pPr marL="736067" indent="-282738">
              <a:spcBef>
                <a:spcPct val="30000"/>
              </a:spcBef>
              <a:defRPr sz="1200">
                <a:solidFill>
                  <a:schemeClr val="tx1"/>
                </a:solidFill>
                <a:latin typeface="Calibri" pitchFamily="34" charset="0"/>
                <a:ea typeface="Geneva" pitchFamily="34" charset="0"/>
                <a:cs typeface="Geneva" pitchFamily="34" charset="0"/>
              </a:defRPr>
            </a:lvl2pPr>
            <a:lvl3pPr marL="1132532" indent="-225875">
              <a:spcBef>
                <a:spcPct val="30000"/>
              </a:spcBef>
              <a:defRPr sz="1200">
                <a:solidFill>
                  <a:schemeClr val="tx1"/>
                </a:solidFill>
                <a:latin typeface="Calibri" pitchFamily="34" charset="0"/>
                <a:ea typeface="Geneva" pitchFamily="34" charset="0"/>
                <a:cs typeface="Geneva" pitchFamily="34" charset="0"/>
              </a:defRPr>
            </a:lvl3pPr>
            <a:lvl4pPr marL="1585860" indent="-225875">
              <a:spcBef>
                <a:spcPct val="30000"/>
              </a:spcBef>
              <a:defRPr sz="1200">
                <a:solidFill>
                  <a:schemeClr val="tx1"/>
                </a:solidFill>
                <a:latin typeface="Calibri" pitchFamily="34" charset="0"/>
                <a:ea typeface="Geneva" pitchFamily="34" charset="0"/>
                <a:cs typeface="Geneva" pitchFamily="34" charset="0"/>
              </a:defRPr>
            </a:lvl4pPr>
            <a:lvl5pPr marL="2039188" indent="-225875">
              <a:spcBef>
                <a:spcPct val="30000"/>
              </a:spcBef>
              <a:defRPr sz="1200">
                <a:solidFill>
                  <a:schemeClr val="tx1"/>
                </a:solidFill>
                <a:latin typeface="Calibri" pitchFamily="34" charset="0"/>
                <a:ea typeface="Geneva" pitchFamily="34" charset="0"/>
                <a:cs typeface="Geneva" pitchFamily="34" charset="0"/>
              </a:defRPr>
            </a:lvl5pPr>
            <a:lvl6pPr marL="2494096"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6pPr>
            <a:lvl7pPr marL="2949005"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7pPr>
            <a:lvl8pPr marL="340391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8pPr>
            <a:lvl9pPr marL="385882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9pPr>
          </a:lstStyle>
          <a:p>
            <a:pPr>
              <a:spcBef>
                <a:spcPct val="0"/>
              </a:spcBef>
            </a:pPr>
            <a:fld id="{FEA3434A-B204-417F-8C81-1713B90C83E7}" type="slidenum">
              <a:rPr lang="fr-FR" altLang="fr-FR" smtClean="0">
                <a:latin typeface="Arial" charset="0"/>
                <a:ea typeface="ヒラギノ角ゴ Pro W3" charset="-128"/>
              </a:rPr>
              <a:pPr>
                <a:spcBef>
                  <a:spcPct val="0"/>
                </a:spcBef>
              </a:pPr>
              <a:t>25</a:t>
            </a:fld>
            <a:endParaRPr lang="fr-FR" altLang="fr-FR">
              <a:latin typeface="Arial" charset="0"/>
              <a:ea typeface="ヒラギノ角ゴ Pro W3" charset="-128"/>
            </a:endParaRPr>
          </a:p>
        </p:txBody>
      </p:sp>
    </p:spTree>
    <p:extLst>
      <p:ext uri="{BB962C8B-B14F-4D97-AF65-F5344CB8AC3E}">
        <p14:creationId xmlns:p14="http://schemas.microsoft.com/office/powerpoint/2010/main" xmlns="" val="1910473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Espace réservé des commentaires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fr-FR" altLang="fr-FR" dirty="0">
              <a:ea typeface="Geneva" pitchFamily="34" charset="0"/>
            </a:endParaRPr>
          </a:p>
        </p:txBody>
      </p:sp>
      <p:sp>
        <p:nvSpPr>
          <p:cNvPr id="25604"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Geneva" pitchFamily="34" charset="0"/>
                <a:cs typeface="Geneva" pitchFamily="34" charset="0"/>
              </a:defRPr>
            </a:lvl1pPr>
            <a:lvl2pPr marL="736067" indent="-282738">
              <a:spcBef>
                <a:spcPct val="30000"/>
              </a:spcBef>
              <a:defRPr sz="1200">
                <a:solidFill>
                  <a:schemeClr val="tx1"/>
                </a:solidFill>
                <a:latin typeface="Calibri" pitchFamily="34" charset="0"/>
                <a:ea typeface="Geneva" pitchFamily="34" charset="0"/>
                <a:cs typeface="Geneva" pitchFamily="34" charset="0"/>
              </a:defRPr>
            </a:lvl2pPr>
            <a:lvl3pPr marL="1132532" indent="-225875">
              <a:spcBef>
                <a:spcPct val="30000"/>
              </a:spcBef>
              <a:defRPr sz="1200">
                <a:solidFill>
                  <a:schemeClr val="tx1"/>
                </a:solidFill>
                <a:latin typeface="Calibri" pitchFamily="34" charset="0"/>
                <a:ea typeface="Geneva" pitchFamily="34" charset="0"/>
                <a:cs typeface="Geneva" pitchFamily="34" charset="0"/>
              </a:defRPr>
            </a:lvl3pPr>
            <a:lvl4pPr marL="1585860" indent="-225875">
              <a:spcBef>
                <a:spcPct val="30000"/>
              </a:spcBef>
              <a:defRPr sz="1200">
                <a:solidFill>
                  <a:schemeClr val="tx1"/>
                </a:solidFill>
                <a:latin typeface="Calibri" pitchFamily="34" charset="0"/>
                <a:ea typeface="Geneva" pitchFamily="34" charset="0"/>
                <a:cs typeface="Geneva" pitchFamily="34" charset="0"/>
              </a:defRPr>
            </a:lvl4pPr>
            <a:lvl5pPr marL="2039188" indent="-225875">
              <a:spcBef>
                <a:spcPct val="30000"/>
              </a:spcBef>
              <a:defRPr sz="1200">
                <a:solidFill>
                  <a:schemeClr val="tx1"/>
                </a:solidFill>
                <a:latin typeface="Calibri" pitchFamily="34" charset="0"/>
                <a:ea typeface="Geneva" pitchFamily="34" charset="0"/>
                <a:cs typeface="Geneva" pitchFamily="34" charset="0"/>
              </a:defRPr>
            </a:lvl5pPr>
            <a:lvl6pPr marL="2494096"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6pPr>
            <a:lvl7pPr marL="2949005"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7pPr>
            <a:lvl8pPr marL="340391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8pPr>
            <a:lvl9pPr marL="385882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9pPr>
          </a:lstStyle>
          <a:p>
            <a:pPr>
              <a:spcBef>
                <a:spcPct val="0"/>
              </a:spcBef>
            </a:pPr>
            <a:fld id="{FEA3434A-B204-417F-8C81-1713B90C83E7}" type="slidenum">
              <a:rPr lang="fr-FR" altLang="fr-FR" smtClean="0">
                <a:latin typeface="Arial" charset="0"/>
                <a:ea typeface="ヒラギノ角ゴ Pro W3" charset="-128"/>
              </a:rPr>
              <a:pPr>
                <a:spcBef>
                  <a:spcPct val="0"/>
                </a:spcBef>
              </a:pPr>
              <a:t>26</a:t>
            </a:fld>
            <a:endParaRPr lang="fr-FR" altLang="fr-FR">
              <a:latin typeface="Arial" charset="0"/>
              <a:ea typeface="ヒラギノ角ゴ Pro W3" charset="-128"/>
            </a:endParaRPr>
          </a:p>
        </p:txBody>
      </p:sp>
    </p:spTree>
    <p:extLst>
      <p:ext uri="{BB962C8B-B14F-4D97-AF65-F5344CB8AC3E}">
        <p14:creationId xmlns:p14="http://schemas.microsoft.com/office/powerpoint/2010/main" xmlns="" val="34374108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3" name="Espace réservé des commentaires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fr-FR" altLang="fr-FR" dirty="0">
              <a:ea typeface="Geneva" pitchFamily="34" charset="0"/>
            </a:endParaRPr>
          </a:p>
        </p:txBody>
      </p:sp>
      <p:sp>
        <p:nvSpPr>
          <p:cNvPr id="25604"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Geneva" pitchFamily="34" charset="0"/>
                <a:cs typeface="Geneva" pitchFamily="34" charset="0"/>
              </a:defRPr>
            </a:lvl1pPr>
            <a:lvl2pPr marL="736067" indent="-282738">
              <a:spcBef>
                <a:spcPct val="30000"/>
              </a:spcBef>
              <a:defRPr sz="1200">
                <a:solidFill>
                  <a:schemeClr val="tx1"/>
                </a:solidFill>
                <a:latin typeface="Calibri" pitchFamily="34" charset="0"/>
                <a:ea typeface="Geneva" pitchFamily="34" charset="0"/>
                <a:cs typeface="Geneva" pitchFamily="34" charset="0"/>
              </a:defRPr>
            </a:lvl2pPr>
            <a:lvl3pPr marL="1132532" indent="-225875">
              <a:spcBef>
                <a:spcPct val="30000"/>
              </a:spcBef>
              <a:defRPr sz="1200">
                <a:solidFill>
                  <a:schemeClr val="tx1"/>
                </a:solidFill>
                <a:latin typeface="Calibri" pitchFamily="34" charset="0"/>
                <a:ea typeface="Geneva" pitchFamily="34" charset="0"/>
                <a:cs typeface="Geneva" pitchFamily="34" charset="0"/>
              </a:defRPr>
            </a:lvl3pPr>
            <a:lvl4pPr marL="1585860" indent="-225875">
              <a:spcBef>
                <a:spcPct val="30000"/>
              </a:spcBef>
              <a:defRPr sz="1200">
                <a:solidFill>
                  <a:schemeClr val="tx1"/>
                </a:solidFill>
                <a:latin typeface="Calibri" pitchFamily="34" charset="0"/>
                <a:ea typeface="Geneva" pitchFamily="34" charset="0"/>
                <a:cs typeface="Geneva" pitchFamily="34" charset="0"/>
              </a:defRPr>
            </a:lvl4pPr>
            <a:lvl5pPr marL="2039188" indent="-225875">
              <a:spcBef>
                <a:spcPct val="30000"/>
              </a:spcBef>
              <a:defRPr sz="1200">
                <a:solidFill>
                  <a:schemeClr val="tx1"/>
                </a:solidFill>
                <a:latin typeface="Calibri" pitchFamily="34" charset="0"/>
                <a:ea typeface="Geneva" pitchFamily="34" charset="0"/>
                <a:cs typeface="Geneva" pitchFamily="34" charset="0"/>
              </a:defRPr>
            </a:lvl5pPr>
            <a:lvl6pPr marL="2494096"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6pPr>
            <a:lvl7pPr marL="2949005"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7pPr>
            <a:lvl8pPr marL="340391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8pPr>
            <a:lvl9pPr marL="3858821" indent="-225875" defTabSz="454908" eaLnBrk="0" fontAlgn="base" hangingPunct="0">
              <a:spcBef>
                <a:spcPct val="30000"/>
              </a:spcBef>
              <a:spcAft>
                <a:spcPct val="0"/>
              </a:spcAft>
              <a:defRPr sz="1200">
                <a:solidFill>
                  <a:schemeClr val="tx1"/>
                </a:solidFill>
                <a:latin typeface="Calibri" pitchFamily="34" charset="0"/>
                <a:ea typeface="Geneva" pitchFamily="34" charset="0"/>
                <a:cs typeface="Geneva" pitchFamily="34" charset="0"/>
              </a:defRPr>
            </a:lvl9pPr>
          </a:lstStyle>
          <a:p>
            <a:pPr>
              <a:spcBef>
                <a:spcPct val="0"/>
              </a:spcBef>
            </a:pPr>
            <a:fld id="{FEA3434A-B204-417F-8C81-1713B90C83E7}" type="slidenum">
              <a:rPr lang="fr-FR" altLang="fr-FR" smtClean="0">
                <a:latin typeface="Arial" charset="0"/>
                <a:ea typeface="ヒラギノ角ゴ Pro W3" charset="-128"/>
              </a:rPr>
              <a:pPr>
                <a:spcBef>
                  <a:spcPct val="0"/>
                </a:spcBef>
              </a:pPr>
              <a:t>27</a:t>
            </a:fld>
            <a:endParaRPr lang="fr-FR" altLang="fr-FR">
              <a:latin typeface="Arial" charset="0"/>
              <a:ea typeface="ヒラギノ角ゴ Pro W3" charset="-128"/>
            </a:endParaRPr>
          </a:p>
        </p:txBody>
      </p:sp>
    </p:spTree>
    <p:extLst>
      <p:ext uri="{BB962C8B-B14F-4D97-AF65-F5344CB8AC3E}">
        <p14:creationId xmlns:p14="http://schemas.microsoft.com/office/powerpoint/2010/main" xmlns="" val="1020384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E5EDF963-CDAA-41CB-A094-E72A3F77F9F6}" type="slidenum">
              <a:rPr lang="fr-FR" altLang="fr-FR" smtClean="0"/>
              <a:pPr>
                <a:defRPr/>
              </a:pPr>
              <a:t>32</a:t>
            </a:fld>
            <a:endParaRPr lang="fr-FR" altLang="fr-FR"/>
          </a:p>
        </p:txBody>
      </p:sp>
    </p:spTree>
    <p:extLst>
      <p:ext uri="{BB962C8B-B14F-4D97-AF65-F5344CB8AC3E}">
        <p14:creationId xmlns:p14="http://schemas.microsoft.com/office/powerpoint/2010/main" xmlns="" val="3642570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72185B5C-28BF-4784-B1C3-38B0809F0AF5}" type="datetime1">
              <a:rPr lang="fr-FR"/>
              <a:pPr>
                <a:defRPr/>
              </a:pPr>
              <a:t>19/09/2019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8C9FB7E4-C05E-4D64-A905-B9927090BB75}" type="slidenum">
              <a:rPr lang="fr-FR" altLang="fr-FR"/>
              <a:pPr>
                <a:defRPr/>
              </a:pPr>
              <a:t>‹N°›</a:t>
            </a:fld>
            <a:endParaRPr lang="fr-FR" altLang="fr-FR"/>
          </a:p>
        </p:txBody>
      </p:sp>
    </p:spTree>
    <p:extLst>
      <p:ext uri="{BB962C8B-B14F-4D97-AF65-F5344CB8AC3E}">
        <p14:creationId xmlns:p14="http://schemas.microsoft.com/office/powerpoint/2010/main" xmlns="" val="3479041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FC659401-D5EA-48D3-B2A5-74A2FD0C30F1}" type="datetime1">
              <a:rPr lang="fr-FR"/>
              <a:pPr>
                <a:defRPr/>
              </a:pPr>
              <a:t>19/09/2019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8FD0F08E-6F92-4B66-9BEE-E61496F9F04F}" type="slidenum">
              <a:rPr lang="fr-FR" altLang="fr-FR"/>
              <a:pPr>
                <a:defRPr/>
              </a:pPr>
              <a:t>‹N°›</a:t>
            </a:fld>
            <a:endParaRPr lang="fr-FR" altLang="fr-FR"/>
          </a:p>
        </p:txBody>
      </p:sp>
    </p:spTree>
    <p:extLst>
      <p:ext uri="{BB962C8B-B14F-4D97-AF65-F5344CB8AC3E}">
        <p14:creationId xmlns:p14="http://schemas.microsoft.com/office/powerpoint/2010/main" xmlns="" val="2071076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4E906D11-93CD-4C7A-AB3F-A1331DCE275B}" type="datetime1">
              <a:rPr lang="fr-FR"/>
              <a:pPr>
                <a:defRPr/>
              </a:pPr>
              <a:t>19/09/2019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FC7A43E3-A34C-4FBD-A2C7-02F05CF21C68}" type="slidenum">
              <a:rPr lang="fr-FR" altLang="fr-FR"/>
              <a:pPr>
                <a:defRPr/>
              </a:pPr>
              <a:t>‹N°›</a:t>
            </a:fld>
            <a:endParaRPr lang="fr-FR" altLang="fr-FR"/>
          </a:p>
        </p:txBody>
      </p:sp>
    </p:spTree>
    <p:extLst>
      <p:ext uri="{BB962C8B-B14F-4D97-AF65-F5344CB8AC3E}">
        <p14:creationId xmlns:p14="http://schemas.microsoft.com/office/powerpoint/2010/main" xmlns="" val="3879574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a:prstGeom prst="rect">
            <a:avLst/>
          </a:prstGeo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382EF097-04AF-4329-8DE0-28602D49EBAE}" type="datetime1">
              <a:rPr lang="fr-FR"/>
              <a:pPr>
                <a:defRPr/>
              </a:pPr>
              <a:t>19/09/2019</a:t>
            </a:fld>
            <a:endParaRPr lang="fr-FR"/>
          </a:p>
        </p:txBody>
      </p:sp>
      <p:sp>
        <p:nvSpPr>
          <p:cNvPr id="5" name="Espace réservé du pied de page 4"/>
          <p:cNvSpPr>
            <a:spLocks noGrp="1"/>
          </p:cNvSpPr>
          <p:nvPr>
            <p:ph type="ftr" sz="quarter" idx="11"/>
          </p:nvPr>
        </p:nvSpPr>
        <p:spPr>
          <a:xfrm>
            <a:off x="3124200" y="6356350"/>
            <a:ext cx="2514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charset="0"/>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5C1A7A6B-3A0A-44F8-BE25-673ED4BF4CCD}" type="slidenum">
              <a:rPr lang="fr-FR" altLang="fr-FR"/>
              <a:pPr>
                <a:defRPr/>
              </a:pPr>
              <a:t>‹N°›</a:t>
            </a:fld>
            <a:endParaRPr lang="fr-FR" altLang="fr-FR"/>
          </a:p>
        </p:txBody>
      </p:sp>
    </p:spTree>
    <p:extLst>
      <p:ext uri="{BB962C8B-B14F-4D97-AF65-F5344CB8AC3E}">
        <p14:creationId xmlns:p14="http://schemas.microsoft.com/office/powerpoint/2010/main" xmlns="" val="16298451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et modifiez le titre</a:t>
            </a:r>
          </a:p>
        </p:txBody>
      </p:sp>
      <p:sp>
        <p:nvSpPr>
          <p:cNvPr id="3" name="Espace réservé du contenu 2"/>
          <p:cNvSpPr>
            <a:spLocks noGrp="1"/>
          </p:cNvSpPr>
          <p:nvPr>
            <p:ph idx="1"/>
          </p:nvPr>
        </p:nvSpPr>
        <p:spPr>
          <a:xfrm>
            <a:off x="457200" y="1600200"/>
            <a:ext cx="8229600" cy="4525963"/>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4E15D7D0-45F5-40B0-A44E-BFDDDC45A391}" type="datetime1">
              <a:rPr lang="fr-FR"/>
              <a:pPr>
                <a:defRPr/>
              </a:pPr>
              <a:t>19/09/2019</a:t>
            </a:fld>
            <a:endParaRPr lang="fr-FR"/>
          </a:p>
        </p:txBody>
      </p:sp>
      <p:sp>
        <p:nvSpPr>
          <p:cNvPr id="5" name="Espace réservé du pied de page 4"/>
          <p:cNvSpPr>
            <a:spLocks noGrp="1"/>
          </p:cNvSpPr>
          <p:nvPr>
            <p:ph type="ftr" sz="quarter" idx="11"/>
          </p:nvPr>
        </p:nvSpPr>
        <p:spPr>
          <a:xfrm>
            <a:off x="3124200" y="6356350"/>
            <a:ext cx="2514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charset="0"/>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EEDA8D3-164C-477A-A9FA-E04A8AAE4527}" type="slidenum">
              <a:rPr lang="fr-FR" altLang="fr-FR"/>
              <a:pPr>
                <a:defRPr/>
              </a:pPr>
              <a:t>‹N°›</a:t>
            </a:fld>
            <a:endParaRPr lang="fr-FR" altLang="fr-FR"/>
          </a:p>
        </p:txBody>
      </p:sp>
    </p:spTree>
    <p:extLst>
      <p:ext uri="{BB962C8B-B14F-4D97-AF65-F5344CB8AC3E}">
        <p14:creationId xmlns:p14="http://schemas.microsoft.com/office/powerpoint/2010/main" xmlns="" val="301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n-tête de section">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68C6BD9E-3A8C-40DB-A941-D6484DE0DD2D}" type="datetime1">
              <a:rPr lang="fr-FR"/>
              <a:pPr>
                <a:defRPr/>
              </a:pPr>
              <a:t>19/09/2019</a:t>
            </a:fld>
            <a:endParaRPr lang="fr-FR"/>
          </a:p>
        </p:txBody>
      </p:sp>
      <p:sp>
        <p:nvSpPr>
          <p:cNvPr id="5" name="Espace réservé du numéro de diapositive 5"/>
          <p:cNvSpPr>
            <a:spLocks noGrp="1"/>
          </p:cNvSpPr>
          <p:nvPr>
            <p:ph type="sldNum" sz="quarter" idx="11"/>
          </p:nvPr>
        </p:nvSpPr>
        <p:spPr/>
        <p:txBody>
          <a:bodyPr/>
          <a:lstStyle>
            <a:lvl1pPr>
              <a:defRPr/>
            </a:lvl1pPr>
          </a:lstStyle>
          <a:p>
            <a:pPr>
              <a:defRPr/>
            </a:pPr>
            <a:fld id="{2BC254FE-E817-4726-AAFD-F1D76956579A}" type="slidenum">
              <a:rPr lang="fr-FR" altLang="fr-FR"/>
              <a:pPr>
                <a:defRPr/>
              </a:pPr>
              <a:t>‹N°›</a:t>
            </a:fld>
            <a:endParaRPr lang="fr-FR" altLang="fr-FR"/>
          </a:p>
        </p:txBody>
      </p:sp>
    </p:spTree>
    <p:extLst>
      <p:ext uri="{BB962C8B-B14F-4D97-AF65-F5344CB8AC3E}">
        <p14:creationId xmlns:p14="http://schemas.microsoft.com/office/powerpoint/2010/main" xmlns="" val="4437557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pPr>
              <a:defRPr/>
            </a:pPr>
            <a:fld id="{06B41142-8F4C-4C76-85C8-F357B8CB233A}" type="datetime1">
              <a:rPr lang="fr-FR"/>
              <a:pPr>
                <a:defRPr/>
              </a:pPr>
              <a:t>19/09/2019</a:t>
            </a:fld>
            <a:endParaRPr lang="fr-FR"/>
          </a:p>
        </p:txBody>
      </p:sp>
      <p:sp>
        <p:nvSpPr>
          <p:cNvPr id="6" name="Espace réservé du pied de page 5"/>
          <p:cNvSpPr>
            <a:spLocks noGrp="1"/>
          </p:cNvSpPr>
          <p:nvPr>
            <p:ph type="ftr" sz="quarter" idx="11"/>
          </p:nvPr>
        </p:nvSpPr>
        <p:spPr>
          <a:xfrm>
            <a:off x="3124200" y="6356350"/>
            <a:ext cx="2514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charset="0"/>
              </a:defRPr>
            </a:lvl1pPr>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59D7B88D-B1AE-46EA-A5B4-7676682A6DD8}" type="slidenum">
              <a:rPr lang="fr-FR" altLang="fr-FR"/>
              <a:pPr>
                <a:defRPr/>
              </a:pPr>
              <a:t>‹N°›</a:t>
            </a:fld>
            <a:endParaRPr lang="fr-FR" altLang="fr-FR"/>
          </a:p>
        </p:txBody>
      </p:sp>
    </p:spTree>
    <p:extLst>
      <p:ext uri="{BB962C8B-B14F-4D97-AF65-F5344CB8AC3E}">
        <p14:creationId xmlns:p14="http://schemas.microsoft.com/office/powerpoint/2010/main" xmlns="" val="5933957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pPr>
              <a:defRPr/>
            </a:pPr>
            <a:fld id="{E9FD0962-4501-4FE1-B371-2E71CC3FC8C3}" type="datetime1">
              <a:rPr lang="fr-FR"/>
              <a:pPr>
                <a:defRPr/>
              </a:pPr>
              <a:t>19/09/2019</a:t>
            </a:fld>
            <a:endParaRPr lang="fr-FR"/>
          </a:p>
        </p:txBody>
      </p:sp>
      <p:sp>
        <p:nvSpPr>
          <p:cNvPr id="8" name="Espace réservé du pied de page 7"/>
          <p:cNvSpPr>
            <a:spLocks noGrp="1"/>
          </p:cNvSpPr>
          <p:nvPr>
            <p:ph type="ftr" sz="quarter" idx="11"/>
          </p:nvPr>
        </p:nvSpPr>
        <p:spPr>
          <a:xfrm>
            <a:off x="3124200" y="6356350"/>
            <a:ext cx="2514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charset="0"/>
              </a:defRPr>
            </a:lvl1pPr>
          </a:lstStyle>
          <a:p>
            <a:pPr>
              <a:defRPr/>
            </a:pPr>
            <a:endParaRPr lang="fr-FR"/>
          </a:p>
        </p:txBody>
      </p:sp>
      <p:sp>
        <p:nvSpPr>
          <p:cNvPr id="9" name="Espace réservé du numéro de diapositive 8"/>
          <p:cNvSpPr>
            <a:spLocks noGrp="1"/>
          </p:cNvSpPr>
          <p:nvPr>
            <p:ph type="sldNum" sz="quarter" idx="12"/>
          </p:nvPr>
        </p:nvSpPr>
        <p:spPr/>
        <p:txBody>
          <a:bodyPr/>
          <a:lstStyle>
            <a:lvl1pPr>
              <a:defRPr/>
            </a:lvl1pPr>
          </a:lstStyle>
          <a:p>
            <a:pPr>
              <a:defRPr/>
            </a:pPr>
            <a:fld id="{7DA9FA7C-AA54-4D7F-B597-0ED80E308472}" type="slidenum">
              <a:rPr lang="fr-FR" altLang="fr-FR"/>
              <a:pPr>
                <a:defRPr/>
              </a:pPr>
              <a:t>‹N°›</a:t>
            </a:fld>
            <a:endParaRPr lang="fr-FR" altLang="fr-FR"/>
          </a:p>
        </p:txBody>
      </p:sp>
    </p:spTree>
    <p:extLst>
      <p:ext uri="{BB962C8B-B14F-4D97-AF65-F5344CB8AC3E}">
        <p14:creationId xmlns:p14="http://schemas.microsoft.com/office/powerpoint/2010/main" xmlns="" val="34800211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et modifiez le titre</a:t>
            </a:r>
          </a:p>
        </p:txBody>
      </p:sp>
      <p:sp>
        <p:nvSpPr>
          <p:cNvPr id="3" name="Espace réservé de la date 2"/>
          <p:cNvSpPr>
            <a:spLocks noGrp="1"/>
          </p:cNvSpPr>
          <p:nvPr>
            <p:ph type="dt" sz="half" idx="10"/>
          </p:nvPr>
        </p:nvSpPr>
        <p:spPr/>
        <p:txBody>
          <a:bodyPr/>
          <a:lstStyle>
            <a:lvl1pPr>
              <a:defRPr/>
            </a:lvl1pPr>
          </a:lstStyle>
          <a:p>
            <a:pPr>
              <a:defRPr/>
            </a:pPr>
            <a:fld id="{44FAA8AB-615B-41B2-B8F2-EE714F4664B1}" type="datetime1">
              <a:rPr lang="fr-FR"/>
              <a:pPr>
                <a:defRPr/>
              </a:pPr>
              <a:t>19/09/2019</a:t>
            </a:fld>
            <a:endParaRPr lang="fr-FR"/>
          </a:p>
        </p:txBody>
      </p:sp>
      <p:sp>
        <p:nvSpPr>
          <p:cNvPr id="4" name="Espace réservé du pied de page 3"/>
          <p:cNvSpPr>
            <a:spLocks noGrp="1"/>
          </p:cNvSpPr>
          <p:nvPr>
            <p:ph type="ftr" sz="quarter" idx="11"/>
          </p:nvPr>
        </p:nvSpPr>
        <p:spPr>
          <a:xfrm>
            <a:off x="3124200" y="6356350"/>
            <a:ext cx="2514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charset="0"/>
              </a:defRPr>
            </a:lvl1pPr>
          </a:lstStyle>
          <a:p>
            <a:pPr>
              <a:defRPr/>
            </a:pPr>
            <a:endParaRPr lang="fr-FR"/>
          </a:p>
        </p:txBody>
      </p:sp>
      <p:sp>
        <p:nvSpPr>
          <p:cNvPr id="5" name="Espace réservé du numéro de diapositive 4"/>
          <p:cNvSpPr>
            <a:spLocks noGrp="1"/>
          </p:cNvSpPr>
          <p:nvPr>
            <p:ph type="sldNum" sz="quarter" idx="12"/>
          </p:nvPr>
        </p:nvSpPr>
        <p:spPr/>
        <p:txBody>
          <a:bodyPr/>
          <a:lstStyle>
            <a:lvl1pPr>
              <a:defRPr/>
            </a:lvl1pPr>
          </a:lstStyle>
          <a:p>
            <a:pPr>
              <a:defRPr/>
            </a:pPr>
            <a:fld id="{0214B8F5-19C4-4B04-91A1-BA38B45407BE}" type="slidenum">
              <a:rPr lang="fr-FR" altLang="fr-FR"/>
              <a:pPr>
                <a:defRPr/>
              </a:pPr>
              <a:t>‹N°›</a:t>
            </a:fld>
            <a:endParaRPr lang="fr-FR" altLang="fr-FR"/>
          </a:p>
        </p:txBody>
      </p:sp>
    </p:spTree>
    <p:extLst>
      <p:ext uri="{BB962C8B-B14F-4D97-AF65-F5344CB8AC3E}">
        <p14:creationId xmlns:p14="http://schemas.microsoft.com/office/powerpoint/2010/main" xmlns="" val="3337761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pPr>
              <a:defRPr/>
            </a:pPr>
            <a:fld id="{5EB95CEB-FD7A-4A06-886D-32622873681D}" type="datetime1">
              <a:rPr lang="fr-FR"/>
              <a:pPr>
                <a:defRPr/>
              </a:pPr>
              <a:t>19/09/2019</a:t>
            </a:fld>
            <a:endParaRPr lang="fr-FR"/>
          </a:p>
        </p:txBody>
      </p:sp>
      <p:sp>
        <p:nvSpPr>
          <p:cNvPr id="3" name="Espace réservé du pied de page 2"/>
          <p:cNvSpPr>
            <a:spLocks noGrp="1"/>
          </p:cNvSpPr>
          <p:nvPr>
            <p:ph type="ftr" sz="quarter" idx="11"/>
          </p:nvPr>
        </p:nvSpPr>
        <p:spPr>
          <a:xfrm>
            <a:off x="3124200" y="6356350"/>
            <a:ext cx="2514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charset="0"/>
              </a:defRPr>
            </a:lvl1pPr>
          </a:lstStyle>
          <a:p>
            <a:pPr>
              <a:defRPr/>
            </a:pPr>
            <a:endParaRPr lang="fr-FR"/>
          </a:p>
        </p:txBody>
      </p:sp>
      <p:sp>
        <p:nvSpPr>
          <p:cNvPr id="4" name="Espace réservé du numéro de diapositive 3"/>
          <p:cNvSpPr>
            <a:spLocks noGrp="1"/>
          </p:cNvSpPr>
          <p:nvPr>
            <p:ph type="sldNum" sz="quarter" idx="12"/>
          </p:nvPr>
        </p:nvSpPr>
        <p:spPr/>
        <p:txBody>
          <a:bodyPr/>
          <a:lstStyle>
            <a:lvl1pPr>
              <a:defRPr/>
            </a:lvl1pPr>
          </a:lstStyle>
          <a:p>
            <a:pPr>
              <a:defRPr/>
            </a:pPr>
            <a:fld id="{4725F954-3F7D-441B-B5C2-51586F472C5B}" type="slidenum">
              <a:rPr lang="fr-FR" altLang="fr-FR"/>
              <a:pPr>
                <a:defRPr/>
              </a:pPr>
              <a:t>‹N°›</a:t>
            </a:fld>
            <a:endParaRPr lang="fr-FR" altLang="fr-FR"/>
          </a:p>
        </p:txBody>
      </p:sp>
    </p:spTree>
    <p:extLst>
      <p:ext uri="{BB962C8B-B14F-4D97-AF65-F5344CB8AC3E}">
        <p14:creationId xmlns:p14="http://schemas.microsoft.com/office/powerpoint/2010/main" xmlns="" val="13088996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pPr>
              <a:defRPr/>
            </a:pPr>
            <a:fld id="{6BB1D01A-45F0-40A2-B123-E1B8EB13FBB9}" type="datetime1">
              <a:rPr lang="fr-FR"/>
              <a:pPr>
                <a:defRPr/>
              </a:pPr>
              <a:t>19/09/2019</a:t>
            </a:fld>
            <a:endParaRPr lang="fr-FR"/>
          </a:p>
        </p:txBody>
      </p:sp>
      <p:sp>
        <p:nvSpPr>
          <p:cNvPr id="6" name="Espace réservé du pied de page 5"/>
          <p:cNvSpPr>
            <a:spLocks noGrp="1"/>
          </p:cNvSpPr>
          <p:nvPr>
            <p:ph type="ftr" sz="quarter" idx="11"/>
          </p:nvPr>
        </p:nvSpPr>
        <p:spPr>
          <a:xfrm>
            <a:off x="3124200" y="6356350"/>
            <a:ext cx="2514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charset="0"/>
              </a:defRPr>
            </a:lvl1pPr>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4B1E0AE0-DA79-48C4-ABA1-44ACA9FF969E}" type="slidenum">
              <a:rPr lang="fr-FR" altLang="fr-FR"/>
              <a:pPr>
                <a:defRPr/>
              </a:pPr>
              <a:t>‹N°›</a:t>
            </a:fld>
            <a:endParaRPr lang="fr-FR" altLang="fr-FR"/>
          </a:p>
        </p:txBody>
      </p:sp>
    </p:spTree>
    <p:extLst>
      <p:ext uri="{BB962C8B-B14F-4D97-AF65-F5344CB8AC3E}">
        <p14:creationId xmlns:p14="http://schemas.microsoft.com/office/powerpoint/2010/main" xmlns="" val="1607871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3C8762B8-3367-4E85-8133-099869D43A6E}" type="datetime1">
              <a:rPr lang="fr-FR"/>
              <a:pPr>
                <a:defRPr/>
              </a:pPr>
              <a:t>19/09/2019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4B39D5FC-8479-4BBD-BF14-46D81ABB787C}" type="slidenum">
              <a:rPr lang="fr-FR" altLang="fr-FR"/>
              <a:pPr>
                <a:defRPr/>
              </a:pPr>
              <a:t>‹N°›</a:t>
            </a:fld>
            <a:endParaRPr lang="fr-FR" altLang="fr-FR"/>
          </a:p>
        </p:txBody>
      </p:sp>
    </p:spTree>
    <p:extLst>
      <p:ext uri="{BB962C8B-B14F-4D97-AF65-F5344CB8AC3E}">
        <p14:creationId xmlns:p14="http://schemas.microsoft.com/office/powerpoint/2010/main" xmlns="" val="26839178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pPr>
              <a:defRPr/>
            </a:pPr>
            <a:fld id="{6FE581B7-BB31-4AAF-8BE6-D38BCF29992D}" type="datetime1">
              <a:rPr lang="fr-FR"/>
              <a:pPr>
                <a:defRPr/>
              </a:pPr>
              <a:t>19/09/2019</a:t>
            </a:fld>
            <a:endParaRPr lang="fr-FR"/>
          </a:p>
        </p:txBody>
      </p:sp>
      <p:sp>
        <p:nvSpPr>
          <p:cNvPr id="6" name="Espace réservé du pied de page 5"/>
          <p:cNvSpPr>
            <a:spLocks noGrp="1"/>
          </p:cNvSpPr>
          <p:nvPr>
            <p:ph type="ftr" sz="quarter" idx="11"/>
          </p:nvPr>
        </p:nvSpPr>
        <p:spPr>
          <a:xfrm>
            <a:off x="3124200" y="6356350"/>
            <a:ext cx="2514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charset="0"/>
              </a:defRPr>
            </a:lvl1pPr>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1735707E-8BCB-4380-98AF-B2B292ABB970}" type="slidenum">
              <a:rPr lang="fr-FR" altLang="fr-FR"/>
              <a:pPr>
                <a:defRPr/>
              </a:pPr>
              <a:t>‹N°›</a:t>
            </a:fld>
            <a:endParaRPr lang="fr-FR" altLang="fr-FR"/>
          </a:p>
        </p:txBody>
      </p:sp>
    </p:spTree>
    <p:extLst>
      <p:ext uri="{BB962C8B-B14F-4D97-AF65-F5344CB8AC3E}">
        <p14:creationId xmlns:p14="http://schemas.microsoft.com/office/powerpoint/2010/main" xmlns="" val="19941974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et modifiez le titre</a:t>
            </a: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E7F99AA2-CB7E-4255-B590-0F148A124FF1}" type="datetime1">
              <a:rPr lang="fr-FR"/>
              <a:pPr>
                <a:defRPr/>
              </a:pPr>
              <a:t>19/09/2019</a:t>
            </a:fld>
            <a:endParaRPr lang="fr-FR"/>
          </a:p>
        </p:txBody>
      </p:sp>
      <p:sp>
        <p:nvSpPr>
          <p:cNvPr id="5" name="Espace réservé du pied de page 4"/>
          <p:cNvSpPr>
            <a:spLocks noGrp="1"/>
          </p:cNvSpPr>
          <p:nvPr>
            <p:ph type="ftr" sz="quarter" idx="11"/>
          </p:nvPr>
        </p:nvSpPr>
        <p:spPr>
          <a:xfrm>
            <a:off x="3124200" y="6356350"/>
            <a:ext cx="2514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charset="0"/>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DBDDEA5-CC9D-4824-AB56-F8D723AAEF9C}" type="slidenum">
              <a:rPr lang="fr-FR" altLang="fr-FR"/>
              <a:pPr>
                <a:defRPr/>
              </a:pPr>
              <a:t>‹N°›</a:t>
            </a:fld>
            <a:endParaRPr lang="fr-FR" altLang="fr-FR"/>
          </a:p>
        </p:txBody>
      </p:sp>
    </p:spTree>
    <p:extLst>
      <p:ext uri="{BB962C8B-B14F-4D97-AF65-F5344CB8AC3E}">
        <p14:creationId xmlns:p14="http://schemas.microsoft.com/office/powerpoint/2010/main" xmlns="" val="3742139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66372854-4135-4984-8B8A-063C505B9E74}" type="datetime1">
              <a:rPr lang="fr-FR"/>
              <a:pPr>
                <a:defRPr/>
              </a:pPr>
              <a:t>19/09/2019</a:t>
            </a:fld>
            <a:endParaRPr lang="fr-FR"/>
          </a:p>
        </p:txBody>
      </p:sp>
      <p:sp>
        <p:nvSpPr>
          <p:cNvPr id="5" name="Espace réservé du pied de page 4"/>
          <p:cNvSpPr>
            <a:spLocks noGrp="1"/>
          </p:cNvSpPr>
          <p:nvPr>
            <p:ph type="ftr" sz="quarter" idx="11"/>
          </p:nvPr>
        </p:nvSpPr>
        <p:spPr>
          <a:xfrm>
            <a:off x="3124200" y="6356350"/>
            <a:ext cx="2514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charset="0"/>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8B422466-1832-457D-82AB-AB8D2046E670}" type="slidenum">
              <a:rPr lang="fr-FR" altLang="fr-FR"/>
              <a:pPr>
                <a:defRPr/>
              </a:pPr>
              <a:t>‹N°›</a:t>
            </a:fld>
            <a:endParaRPr lang="fr-FR" altLang="fr-FR"/>
          </a:p>
        </p:txBody>
      </p:sp>
    </p:spTree>
    <p:extLst>
      <p:ext uri="{BB962C8B-B14F-4D97-AF65-F5344CB8AC3E}">
        <p14:creationId xmlns:p14="http://schemas.microsoft.com/office/powerpoint/2010/main" xmlns="" val="4170103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1B3E4EB0-DFFB-47C2-999D-35E86C7D084A}" type="datetime1">
              <a:rPr lang="fr-FR"/>
              <a:pPr>
                <a:defRPr/>
              </a:pPr>
              <a:t>19/09/2019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A37BF3CE-6AD0-44B2-A4F2-61992AD1CC22}" type="slidenum">
              <a:rPr lang="fr-FR" altLang="fr-FR"/>
              <a:pPr>
                <a:defRPr/>
              </a:pPr>
              <a:t>‹N°›</a:t>
            </a:fld>
            <a:endParaRPr lang="fr-FR" altLang="fr-FR"/>
          </a:p>
        </p:txBody>
      </p:sp>
    </p:spTree>
    <p:extLst>
      <p:ext uri="{BB962C8B-B14F-4D97-AF65-F5344CB8AC3E}">
        <p14:creationId xmlns:p14="http://schemas.microsoft.com/office/powerpoint/2010/main" xmlns="" val="3901159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p:cNvSpPr>
            <a:spLocks noGrp="1"/>
          </p:cNvSpPr>
          <p:nvPr>
            <p:ph type="dt" sz="half" idx="10"/>
          </p:nvPr>
        </p:nvSpPr>
        <p:spPr/>
        <p:txBody>
          <a:bodyPr/>
          <a:lstStyle>
            <a:lvl1pPr>
              <a:defRPr/>
            </a:lvl1pPr>
          </a:lstStyle>
          <a:p>
            <a:pPr>
              <a:defRPr/>
            </a:pPr>
            <a:fld id="{E5C62268-5020-41AD-840D-2E9FFA8AA809}" type="datetime1">
              <a:rPr lang="fr-FR"/>
              <a:pPr>
                <a:defRPr/>
              </a:pPr>
              <a:t>19/09/2019</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05A1E0D9-0170-4E1A-A242-BDF10CD92DE1}" type="slidenum">
              <a:rPr lang="fr-FR" altLang="fr-FR"/>
              <a:pPr>
                <a:defRPr/>
              </a:pPr>
              <a:t>‹N°›</a:t>
            </a:fld>
            <a:endParaRPr lang="fr-FR" altLang="fr-FR"/>
          </a:p>
        </p:txBody>
      </p:sp>
    </p:spTree>
    <p:extLst>
      <p:ext uri="{BB962C8B-B14F-4D97-AF65-F5344CB8AC3E}">
        <p14:creationId xmlns:p14="http://schemas.microsoft.com/office/powerpoint/2010/main" xmlns="" val="1132260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fld id="{EDD5B948-3886-4FAA-8754-4F704D62CA36}" type="datetime1">
              <a:rPr lang="fr-FR"/>
              <a:pPr>
                <a:defRPr/>
              </a:pPr>
              <a:t>19/09/2019</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87A175EE-4A0E-45D1-B966-B0B1EA88605F}" type="slidenum">
              <a:rPr lang="fr-FR" altLang="fr-FR"/>
              <a:pPr>
                <a:defRPr/>
              </a:pPr>
              <a:t>‹N°›</a:t>
            </a:fld>
            <a:endParaRPr lang="fr-FR" altLang="fr-FR"/>
          </a:p>
        </p:txBody>
      </p:sp>
    </p:spTree>
    <p:extLst>
      <p:ext uri="{BB962C8B-B14F-4D97-AF65-F5344CB8AC3E}">
        <p14:creationId xmlns:p14="http://schemas.microsoft.com/office/powerpoint/2010/main" xmlns="" val="3833895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3"/>
          <p:cNvSpPr>
            <a:spLocks noGrp="1"/>
          </p:cNvSpPr>
          <p:nvPr>
            <p:ph type="dt" sz="half" idx="10"/>
          </p:nvPr>
        </p:nvSpPr>
        <p:spPr/>
        <p:txBody>
          <a:bodyPr/>
          <a:lstStyle>
            <a:lvl1pPr>
              <a:defRPr/>
            </a:lvl1pPr>
          </a:lstStyle>
          <a:p>
            <a:pPr>
              <a:defRPr/>
            </a:pPr>
            <a:fld id="{A5587AFE-D268-458B-9EDC-672BBD82C732}" type="datetime1">
              <a:rPr lang="fr-FR"/>
              <a:pPr>
                <a:defRPr/>
              </a:pPr>
              <a:t>19/09/2019</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18300008-0BD8-4155-A0C7-89FB7FB9C7CB}" type="slidenum">
              <a:rPr lang="fr-FR" altLang="fr-FR"/>
              <a:pPr>
                <a:defRPr/>
              </a:pPr>
              <a:t>‹N°›</a:t>
            </a:fld>
            <a:endParaRPr lang="fr-FR" altLang="fr-FR"/>
          </a:p>
        </p:txBody>
      </p:sp>
    </p:spTree>
    <p:extLst>
      <p:ext uri="{BB962C8B-B14F-4D97-AF65-F5344CB8AC3E}">
        <p14:creationId xmlns:p14="http://schemas.microsoft.com/office/powerpoint/2010/main" xmlns="" val="1198926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E84BA015-F637-412B-9BBB-7C9DF6E65276}" type="datetime1">
              <a:rPr lang="fr-FR"/>
              <a:pPr>
                <a:defRPr/>
              </a:pPr>
              <a:t>19/09/2019</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2B872916-646B-4882-A4C4-33275965FA3B}" type="slidenum">
              <a:rPr lang="fr-FR" altLang="fr-FR"/>
              <a:pPr>
                <a:defRPr/>
              </a:pPr>
              <a:t>‹N°›</a:t>
            </a:fld>
            <a:endParaRPr lang="fr-FR" altLang="fr-FR"/>
          </a:p>
        </p:txBody>
      </p:sp>
    </p:spTree>
    <p:extLst>
      <p:ext uri="{BB962C8B-B14F-4D97-AF65-F5344CB8AC3E}">
        <p14:creationId xmlns:p14="http://schemas.microsoft.com/office/powerpoint/2010/main" xmlns="" val="3410023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D6EBEDA0-E91B-4685-BDAD-44B4FBDFF6F7}" type="datetime1">
              <a:rPr lang="fr-FR"/>
              <a:pPr>
                <a:defRPr/>
              </a:pPr>
              <a:t>19/09/2019</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BBEDE27B-3DD4-4DC2-A47B-280388851BAD}" type="slidenum">
              <a:rPr lang="fr-FR" altLang="fr-FR"/>
              <a:pPr>
                <a:defRPr/>
              </a:pPr>
              <a:t>‹N°›</a:t>
            </a:fld>
            <a:endParaRPr lang="fr-FR" altLang="fr-FR"/>
          </a:p>
        </p:txBody>
      </p:sp>
    </p:spTree>
    <p:extLst>
      <p:ext uri="{BB962C8B-B14F-4D97-AF65-F5344CB8AC3E}">
        <p14:creationId xmlns:p14="http://schemas.microsoft.com/office/powerpoint/2010/main" xmlns="" val="3775483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455E52FF-4BAE-4668-A447-C0B7126EFD89}" type="datetime1">
              <a:rPr lang="fr-FR"/>
              <a:pPr>
                <a:defRPr/>
              </a:pPr>
              <a:t>19/09/2019</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71619276-C22E-47F8-A2DF-2FFD8D8D7BE9}" type="slidenum">
              <a:rPr lang="fr-FR" altLang="fr-FR"/>
              <a:pPr>
                <a:defRPr/>
              </a:pPr>
              <a:t>‹N°›</a:t>
            </a:fld>
            <a:endParaRPr lang="fr-FR" altLang="fr-FR"/>
          </a:p>
        </p:txBody>
      </p:sp>
    </p:spTree>
    <p:extLst>
      <p:ext uri="{BB962C8B-B14F-4D97-AF65-F5344CB8AC3E}">
        <p14:creationId xmlns:p14="http://schemas.microsoft.com/office/powerpoint/2010/main" xmlns="" val="551009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Cliquez et modifiez le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charset="0"/>
              </a:defRPr>
            </a:lvl1pPr>
          </a:lstStyle>
          <a:p>
            <a:pPr>
              <a:defRPr/>
            </a:pPr>
            <a:fld id="{BDBF85A9-6C5C-4F6B-B7CB-2CE3352E896E}" type="datetime1">
              <a:rPr lang="fr-FR"/>
              <a:pPr>
                <a:defRPr/>
              </a:pPr>
              <a:t>19/09/2019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latin typeface="Calibri" charset="0"/>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itchFamily="34" charset="0"/>
              </a:defRPr>
            </a:lvl1pPr>
          </a:lstStyle>
          <a:p>
            <a:pPr>
              <a:defRPr/>
            </a:pPr>
            <a:fld id="{0F57DA73-B51F-4957-A52D-0CE3105D2C5B}"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sldLayoutIdLst>
    <p:sldLayoutId id="2147484450" r:id="rId1"/>
    <p:sldLayoutId id="2147484451" r:id="rId2"/>
    <p:sldLayoutId id="2147484452" r:id="rId3"/>
    <p:sldLayoutId id="2147484453" r:id="rId4"/>
    <p:sldLayoutId id="2147484454" r:id="rId5"/>
    <p:sldLayoutId id="2147484455" r:id="rId6"/>
    <p:sldLayoutId id="2147484456" r:id="rId7"/>
    <p:sldLayoutId id="2147484457" r:id="rId8"/>
    <p:sldLayoutId id="2147484458" r:id="rId9"/>
    <p:sldLayoutId id="2147484459" r:id="rId10"/>
    <p:sldLayoutId id="2147484460" r:id="rId11"/>
  </p:sldLayoutIdLst>
  <p:txStyles>
    <p:titleStyle>
      <a:lvl1pPr algn="ctr" defTabSz="457200" rtl="0" eaLnBrk="0" fontAlgn="base" hangingPunct="0">
        <a:spcBef>
          <a:spcPct val="0"/>
        </a:spcBef>
        <a:spcAft>
          <a:spcPct val="0"/>
        </a:spcAft>
        <a:defRPr sz="4400" kern="1200">
          <a:solidFill>
            <a:schemeClr val="tx1"/>
          </a:solidFill>
          <a:latin typeface="+mj-lt"/>
          <a:ea typeface="ヒラギノ角ゴ Pro W3" charset="-128"/>
          <a:cs typeface="ヒラギノ角ゴ Pro W3" charset="-128"/>
        </a:defRPr>
      </a:lvl1pPr>
      <a:lvl2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2pPr>
      <a:lvl3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3pPr>
      <a:lvl4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4pPr>
      <a:lvl5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5pPr>
      <a:lvl6pPr marL="457200" algn="ctr" defTabSz="457200" rtl="0" fontAlgn="base">
        <a:spcBef>
          <a:spcPct val="0"/>
        </a:spcBef>
        <a:spcAft>
          <a:spcPct val="0"/>
        </a:spcAft>
        <a:defRPr sz="4400">
          <a:solidFill>
            <a:schemeClr val="tx1"/>
          </a:solidFill>
          <a:latin typeface="Calibri" charset="0"/>
          <a:ea typeface="ヒラギノ角ゴ Pro W3" charset="-128"/>
        </a:defRPr>
      </a:lvl6pPr>
      <a:lvl7pPr marL="914400" algn="ctr" defTabSz="457200" rtl="0" fontAlgn="base">
        <a:spcBef>
          <a:spcPct val="0"/>
        </a:spcBef>
        <a:spcAft>
          <a:spcPct val="0"/>
        </a:spcAft>
        <a:defRPr sz="4400">
          <a:solidFill>
            <a:schemeClr val="tx1"/>
          </a:solidFill>
          <a:latin typeface="Calibri" charset="0"/>
          <a:ea typeface="ヒラギノ角ゴ Pro W3" charset="-128"/>
        </a:defRPr>
      </a:lvl7pPr>
      <a:lvl8pPr marL="1371600" algn="ctr" defTabSz="457200" rtl="0" fontAlgn="base">
        <a:spcBef>
          <a:spcPct val="0"/>
        </a:spcBef>
        <a:spcAft>
          <a:spcPct val="0"/>
        </a:spcAft>
        <a:defRPr sz="4400">
          <a:solidFill>
            <a:schemeClr val="tx1"/>
          </a:solidFill>
          <a:latin typeface="Calibri" charset="0"/>
          <a:ea typeface="ヒラギノ角ゴ Pro W3" charset="-128"/>
        </a:defRPr>
      </a:lvl8pPr>
      <a:lvl9pPr marL="1828800" algn="ctr" defTabSz="457200" rtl="0" fontAlgn="base">
        <a:spcBef>
          <a:spcPct val="0"/>
        </a:spcBef>
        <a:spcAft>
          <a:spcPct val="0"/>
        </a:spcAft>
        <a:defRPr sz="4400">
          <a:solidFill>
            <a:schemeClr val="tx1"/>
          </a:solidFill>
          <a:latin typeface="Calibri" charset="0"/>
          <a:ea typeface="ヒラギノ角ゴ Pro W3"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ヒラギノ角ゴ Pro W3" charset="-128"/>
          <a:cs typeface="ヒラギノ角ゴ Pro W3" charset="-128"/>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128"/>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128"/>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Espace réservé de la date 3"/>
          <p:cNvSpPr>
            <a:spLocks noGrp="1"/>
          </p:cNvSpPr>
          <p:nvPr>
            <p:ph type="dt" sz="half" idx="2"/>
          </p:nvPr>
        </p:nvSpPr>
        <p:spPr>
          <a:xfrm>
            <a:off x="3935413" y="6356350"/>
            <a:ext cx="1855787"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charset="0"/>
              </a:defRPr>
            </a:lvl1pPr>
          </a:lstStyle>
          <a:p>
            <a:pPr>
              <a:defRPr/>
            </a:pPr>
            <a:fld id="{FFD5251B-BC16-4CCF-AAB9-FEF558D4CB84}" type="datetime1">
              <a:rPr lang="fr-FR"/>
              <a:pPr>
                <a:defRPr/>
              </a:pPr>
              <a:t>19/09/2019</a:t>
            </a:fld>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itchFamily="34" charset="0"/>
              </a:defRPr>
            </a:lvl1pPr>
          </a:lstStyle>
          <a:p>
            <a:pPr>
              <a:defRPr/>
            </a:pPr>
            <a:fld id="{670FB40C-6152-4B57-AF72-9B4143439294}" type="slidenum">
              <a:rPr lang="fr-FR" altLang="fr-FR"/>
              <a:pPr>
                <a:defRPr/>
              </a:pPr>
              <a:t>‹N°›</a:t>
            </a:fld>
            <a:endParaRPr lang="fr-FR" altLang="fr-FR"/>
          </a:p>
        </p:txBody>
      </p:sp>
      <p:sp>
        <p:nvSpPr>
          <p:cNvPr id="2052" name="Espace réservé du texte 2"/>
          <p:cNvSpPr txBox="1">
            <a:spLocks/>
          </p:cNvSpPr>
          <p:nvPr userDrawn="1"/>
        </p:nvSpPr>
        <p:spPr bwMode="auto">
          <a:xfrm>
            <a:off x="457200" y="1600200"/>
            <a:ext cx="8229600" cy="4310063"/>
          </a:xfrm>
          <a:prstGeom prst="rect">
            <a:avLst/>
          </a:prstGeom>
          <a:noFill/>
          <a:ln>
            <a:noFill/>
          </a:ln>
        </p:spPr>
        <p:txBody>
          <a:bodyPr/>
          <a:lstStyle>
            <a:lvl1pPr marL="342900" indent="-342900" eaLnBrk="0" hangingPunct="0">
              <a:defRPr>
                <a:solidFill>
                  <a:schemeClr val="tx1"/>
                </a:solidFill>
                <a:latin typeface="Arial" charset="0"/>
                <a:ea typeface="ヒラギノ角ゴ Pro W3" charset="-128"/>
              </a:defRPr>
            </a:lvl1pPr>
            <a:lvl2pPr marL="742950" indent="-285750" eaLnBrk="0" hangingPunct="0">
              <a:defRPr>
                <a:solidFill>
                  <a:schemeClr val="tx1"/>
                </a:solidFill>
                <a:latin typeface="Arial" charset="0"/>
                <a:ea typeface="ヒラギノ角ゴ Pro W3" charset="-128"/>
              </a:defRPr>
            </a:lvl2pPr>
            <a:lvl3pPr marL="1143000" indent="-228600" eaLnBrk="0" hangingPunct="0">
              <a:defRPr>
                <a:solidFill>
                  <a:schemeClr val="tx1"/>
                </a:solidFill>
                <a:latin typeface="Arial" charset="0"/>
                <a:ea typeface="ヒラギノ角ゴ Pro W3" charset="-128"/>
              </a:defRPr>
            </a:lvl3pPr>
            <a:lvl4pPr marL="1600200" indent="-228600" eaLnBrk="0" hangingPunct="0">
              <a:defRPr>
                <a:solidFill>
                  <a:schemeClr val="tx1"/>
                </a:solidFill>
                <a:latin typeface="Arial" charset="0"/>
                <a:ea typeface="ヒラギノ角ゴ Pro W3" charset="-128"/>
              </a:defRPr>
            </a:lvl4pPr>
            <a:lvl5pPr marL="2057400" indent="-228600" eaLnBrk="0" hangingPunct="0">
              <a:defRPr>
                <a:solidFill>
                  <a:schemeClr val="tx1"/>
                </a:solidFill>
                <a:latin typeface="Arial"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charset="0"/>
                <a:ea typeface="ヒラギノ角ゴ Pro W3" charset="-128"/>
              </a:defRPr>
            </a:lvl9pPr>
          </a:lstStyle>
          <a:p>
            <a:pPr>
              <a:spcBef>
                <a:spcPct val="20000"/>
              </a:spcBef>
              <a:buFont typeface="Arial" charset="0"/>
              <a:buNone/>
              <a:defRPr/>
            </a:pPr>
            <a:r>
              <a:rPr lang="fr-FR" sz="1900">
                <a:solidFill>
                  <a:srgbClr val="666666"/>
                </a:solidFill>
                <a:latin typeface="Trebuchet MS" pitchFamily="34" charset="0"/>
              </a:rPr>
              <a:t>Texte de présentation gris</a:t>
            </a:r>
          </a:p>
          <a:p>
            <a:pPr>
              <a:spcBef>
                <a:spcPct val="20000"/>
              </a:spcBef>
              <a:spcAft>
                <a:spcPts val="600"/>
              </a:spcAft>
              <a:defRPr/>
            </a:pPr>
            <a:endParaRPr lang="fr-FR" sz="1900">
              <a:solidFill>
                <a:srgbClr val="666666"/>
              </a:solidFill>
              <a:latin typeface="Trebuchet MS" pitchFamily="34" charset="0"/>
            </a:endParaRPr>
          </a:p>
          <a:p>
            <a:pPr>
              <a:spcBef>
                <a:spcPct val="20000"/>
              </a:spcBef>
              <a:spcAft>
                <a:spcPts val="600"/>
              </a:spcAft>
              <a:defRPr/>
            </a:pPr>
            <a:r>
              <a:rPr lang="fr-FR" sz="1900">
                <a:solidFill>
                  <a:srgbClr val="666666"/>
                </a:solidFill>
                <a:latin typeface="Trebuchet MS" pitchFamily="34" charset="0"/>
              </a:rPr>
              <a:t>Olof site Amet, consécutif, Sed diam contemporain incident ut magna acliqua erat ad minimum strudel exorcisation es scapait labris Nis ut commode constatât.</a:t>
            </a:r>
          </a:p>
          <a:p>
            <a:pPr>
              <a:spcBef>
                <a:spcPct val="20000"/>
              </a:spcBef>
              <a:buClr>
                <a:srgbClr val="BC4592"/>
              </a:buClr>
              <a:buFont typeface="Trebuchet MS" pitchFamily="34" charset="0"/>
              <a:buChar char="▪"/>
              <a:defRPr/>
            </a:pPr>
            <a:r>
              <a:rPr lang="fr-FR">
                <a:solidFill>
                  <a:srgbClr val="666666"/>
                </a:solidFill>
                <a:latin typeface="Trebuchet MS" pitchFamily="34" charset="0"/>
              </a:rPr>
              <a:t>Deuxième niveau</a:t>
            </a:r>
          </a:p>
          <a:p>
            <a:pPr>
              <a:spcBef>
                <a:spcPct val="20000"/>
              </a:spcBef>
              <a:buClr>
                <a:srgbClr val="BC4592"/>
              </a:buClr>
              <a:buFont typeface="Trebuchet MS" pitchFamily="34" charset="0"/>
              <a:buChar char="▪"/>
              <a:defRPr/>
            </a:pPr>
            <a:r>
              <a:rPr lang="fr-FR">
                <a:solidFill>
                  <a:srgbClr val="666666"/>
                </a:solidFill>
                <a:latin typeface="Trebuchet MS" pitchFamily="34" charset="0"/>
              </a:rPr>
              <a:t>Deuxième niveau</a:t>
            </a:r>
          </a:p>
          <a:p>
            <a:pPr>
              <a:spcBef>
                <a:spcPct val="20000"/>
              </a:spcBef>
              <a:buClr>
                <a:srgbClr val="BC4592"/>
              </a:buClr>
              <a:buFont typeface="Trebuchet MS" pitchFamily="34" charset="0"/>
              <a:buChar char="▪"/>
              <a:defRPr/>
            </a:pPr>
            <a:endParaRPr lang="fr-FR">
              <a:solidFill>
                <a:srgbClr val="666666"/>
              </a:solidFill>
              <a:latin typeface="Trebuchet MS" pitchFamily="34" charset="0"/>
            </a:endParaRPr>
          </a:p>
        </p:txBody>
      </p:sp>
      <p:sp>
        <p:nvSpPr>
          <p:cNvPr id="2053" name="Espace réservé du pied de page 4"/>
          <p:cNvSpPr txBox="1">
            <a:spLocks/>
          </p:cNvSpPr>
          <p:nvPr userDrawn="1"/>
        </p:nvSpPr>
        <p:spPr bwMode="auto">
          <a:xfrm>
            <a:off x="469900" y="6340475"/>
            <a:ext cx="2895600" cy="365125"/>
          </a:xfrm>
          <a:prstGeom prst="rect">
            <a:avLst/>
          </a:prstGeom>
          <a:noFill/>
          <a:ln>
            <a:noFill/>
          </a:ln>
        </p:spPr>
        <p:txBody>
          <a:bodyPr anchor="ctr"/>
          <a:lstStyle>
            <a:lvl1pPr eaLnBrk="0" hangingPunct="0">
              <a:defRPr>
                <a:solidFill>
                  <a:schemeClr val="tx1"/>
                </a:solidFill>
                <a:latin typeface="Arial" charset="0"/>
                <a:ea typeface="ヒラギノ角ゴ Pro W3" charset="-128"/>
              </a:defRPr>
            </a:lvl1pPr>
            <a:lvl2pPr marL="742950" indent="-285750" eaLnBrk="0" hangingPunct="0">
              <a:defRPr>
                <a:solidFill>
                  <a:schemeClr val="tx1"/>
                </a:solidFill>
                <a:latin typeface="Arial" charset="0"/>
                <a:ea typeface="ヒラギノ角ゴ Pro W3" charset="-128"/>
              </a:defRPr>
            </a:lvl2pPr>
            <a:lvl3pPr marL="1143000" indent="-228600" eaLnBrk="0" hangingPunct="0">
              <a:defRPr>
                <a:solidFill>
                  <a:schemeClr val="tx1"/>
                </a:solidFill>
                <a:latin typeface="Arial" charset="0"/>
                <a:ea typeface="ヒラギノ角ゴ Pro W3" charset="-128"/>
              </a:defRPr>
            </a:lvl3pPr>
            <a:lvl4pPr marL="1600200" indent="-228600" eaLnBrk="0" hangingPunct="0">
              <a:defRPr>
                <a:solidFill>
                  <a:schemeClr val="tx1"/>
                </a:solidFill>
                <a:latin typeface="Arial" charset="0"/>
                <a:ea typeface="ヒラギノ角ゴ Pro W3" charset="-128"/>
              </a:defRPr>
            </a:lvl4pPr>
            <a:lvl5pPr marL="2057400" indent="-228600" eaLnBrk="0" hangingPunct="0">
              <a:defRPr>
                <a:solidFill>
                  <a:schemeClr val="tx1"/>
                </a:solidFill>
                <a:latin typeface="Arial"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charset="0"/>
                <a:ea typeface="ヒラギノ角ゴ Pro W3" charset="-128"/>
              </a:defRPr>
            </a:lvl9pPr>
          </a:lstStyle>
          <a:p>
            <a:pPr eaLnBrk="1" hangingPunct="1">
              <a:defRPr/>
            </a:pPr>
            <a:r>
              <a:rPr lang="fr-FR" sz="1200">
                <a:solidFill>
                  <a:srgbClr val="BC4592"/>
                </a:solidFill>
                <a:latin typeface="Trebuchet MS" pitchFamily="34" charset="0"/>
              </a:rPr>
              <a:t>Titre présentation</a:t>
            </a:r>
          </a:p>
          <a:p>
            <a:pPr eaLnBrk="1" hangingPunct="1">
              <a:defRPr/>
            </a:pPr>
            <a:r>
              <a:rPr lang="fr-FR" sz="1000">
                <a:solidFill>
                  <a:srgbClr val="666666"/>
                </a:solidFill>
                <a:latin typeface="Trebuchet MS" pitchFamily="34" charset="0"/>
              </a:rPr>
              <a:t>Sous titre</a:t>
            </a:r>
          </a:p>
          <a:p>
            <a:pPr eaLnBrk="1" hangingPunct="1">
              <a:defRPr/>
            </a:pPr>
            <a:r>
              <a:rPr lang="fr-FR" sz="1000">
                <a:solidFill>
                  <a:srgbClr val="666666"/>
                </a:solidFill>
                <a:latin typeface="Trebuchet MS" pitchFamily="34" charset="0"/>
              </a:rPr>
              <a:t>Intervenant</a:t>
            </a:r>
          </a:p>
        </p:txBody>
      </p:sp>
      <p:sp>
        <p:nvSpPr>
          <p:cNvPr id="2054" name="Espace réservé du numéro de diapositive 5"/>
          <p:cNvSpPr txBox="1">
            <a:spLocks/>
          </p:cNvSpPr>
          <p:nvPr userDrawn="1"/>
        </p:nvSpPr>
        <p:spPr bwMode="auto">
          <a:xfrm>
            <a:off x="5257800" y="6340475"/>
            <a:ext cx="381000" cy="365125"/>
          </a:xfrm>
          <a:prstGeom prst="rect">
            <a:avLst/>
          </a:prstGeom>
          <a:noFill/>
          <a:ln>
            <a:noFill/>
          </a:ln>
        </p:spPr>
        <p:txBody>
          <a:bodyPr anchor="ctr"/>
          <a:lstStyle>
            <a:lvl1pPr>
              <a:defRPr>
                <a:solidFill>
                  <a:schemeClr val="tx1"/>
                </a:solidFill>
                <a:latin typeface="Arial" charset="0"/>
                <a:ea typeface="ヒラギノ角ゴ Pro W3" charset="-128"/>
              </a:defRPr>
            </a:lvl1pPr>
            <a:lvl2pPr marL="742950" indent="-285750">
              <a:defRPr>
                <a:solidFill>
                  <a:schemeClr val="tx1"/>
                </a:solidFill>
                <a:latin typeface="Arial" charset="0"/>
                <a:ea typeface="ヒラギノ角ゴ Pro W3" charset="-128"/>
              </a:defRPr>
            </a:lvl2pPr>
            <a:lvl3pPr marL="1143000" indent="-228600">
              <a:defRPr>
                <a:solidFill>
                  <a:schemeClr val="tx1"/>
                </a:solidFill>
                <a:latin typeface="Arial" charset="0"/>
                <a:ea typeface="ヒラギノ角ゴ Pro W3" charset="-128"/>
              </a:defRPr>
            </a:lvl3pPr>
            <a:lvl4pPr marL="1600200" indent="-228600">
              <a:defRPr>
                <a:solidFill>
                  <a:schemeClr val="tx1"/>
                </a:solidFill>
                <a:latin typeface="Arial" charset="0"/>
                <a:ea typeface="ヒラギノ角ゴ Pro W3" charset="-128"/>
              </a:defRPr>
            </a:lvl4pPr>
            <a:lvl5pPr marL="2057400" indent="-228600">
              <a:defRPr>
                <a:solidFill>
                  <a:schemeClr val="tx1"/>
                </a:solidFill>
                <a:latin typeface="Arial"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charset="0"/>
                <a:ea typeface="ヒラギノ角ゴ Pro W3" charset="-128"/>
              </a:defRPr>
            </a:lvl9pPr>
          </a:lstStyle>
          <a:p>
            <a:pPr algn="ctr" eaLnBrk="1" hangingPunct="1">
              <a:defRPr/>
            </a:pPr>
            <a:fld id="{2F38340B-A231-4E3F-B33D-14D1508D1DE4}" type="slidenum">
              <a:rPr lang="fr-FR" altLang="fr-FR" sz="1200" smtClean="0">
                <a:solidFill>
                  <a:srgbClr val="BC4592"/>
                </a:solidFill>
                <a:latin typeface="Trebuchet MS" pitchFamily="34" charset="0"/>
              </a:rPr>
              <a:pPr algn="ctr" eaLnBrk="1" hangingPunct="1">
                <a:defRPr/>
              </a:pPr>
              <a:t>‹N°›</a:t>
            </a:fld>
            <a:endParaRPr lang="fr-FR" altLang="fr-FR" sz="1200">
              <a:solidFill>
                <a:srgbClr val="BC4592"/>
              </a:solidFill>
              <a:latin typeface="Trebuchet MS" pitchFamily="34" charset="0"/>
            </a:endParaRPr>
          </a:p>
        </p:txBody>
      </p:sp>
      <p:cxnSp>
        <p:nvCxnSpPr>
          <p:cNvPr id="10" name="Connecteur droit 9"/>
          <p:cNvCxnSpPr/>
          <p:nvPr userDrawn="1"/>
        </p:nvCxnSpPr>
        <p:spPr>
          <a:xfrm>
            <a:off x="457200" y="6264275"/>
            <a:ext cx="8229600" cy="1588"/>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2056" name="Image 9" descr="FMA LOGO FR-Web:Word.jpg"/>
          <p:cNvPicPr>
            <a:picLocks noChangeAspect="1"/>
          </p:cNvPicPr>
          <p:nvPr userDrawn="1"/>
        </p:nvPicPr>
        <p:blipFill>
          <a:blip r:embed="rId13">
            <a:extLst>
              <a:ext uri="{28A0092B-C50C-407E-A947-70E740481C1C}">
                <a14:useLocalDpi xmlns:a14="http://schemas.microsoft.com/office/drawing/2010/main" xmlns="" val="0"/>
              </a:ext>
            </a:extLst>
          </a:blip>
          <a:srcRect/>
          <a:stretch>
            <a:fillRect/>
          </a:stretch>
        </p:blipFill>
        <p:spPr bwMode="auto">
          <a:xfrm>
            <a:off x="8001000" y="6362700"/>
            <a:ext cx="660400" cy="327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12" name="Connecteur droit 11"/>
          <p:cNvCxnSpPr/>
          <p:nvPr userDrawn="1"/>
        </p:nvCxnSpPr>
        <p:spPr>
          <a:xfrm flipV="1">
            <a:off x="3505200" y="6537325"/>
            <a:ext cx="430213" cy="0"/>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3" name="Connecteur droit 12"/>
          <p:cNvCxnSpPr/>
          <p:nvPr userDrawn="1"/>
        </p:nvCxnSpPr>
        <p:spPr>
          <a:xfrm flipV="1">
            <a:off x="4724400" y="6537325"/>
            <a:ext cx="538163" cy="0"/>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4" name="Connecteur droit 13"/>
          <p:cNvCxnSpPr/>
          <p:nvPr userDrawn="1"/>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5" name="Connecteur droit 14"/>
          <p:cNvCxnSpPr/>
          <p:nvPr userDrawn="1"/>
        </p:nvCxnSpPr>
        <p:spPr>
          <a:xfrm rot="5400000" flipH="1" flipV="1">
            <a:off x="3441701" y="6473825"/>
            <a:ext cx="125412"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6" name="Connecteur droit 15"/>
          <p:cNvCxnSpPr/>
          <p:nvPr userDrawn="1"/>
        </p:nvCxnSpPr>
        <p:spPr>
          <a:xfrm rot="5400000" flipH="1" flipV="1">
            <a:off x="7785100" y="6599238"/>
            <a:ext cx="125413"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2062" name="ZoneTexte 16"/>
          <p:cNvSpPr txBox="1">
            <a:spLocks noChangeArrowheads="1"/>
          </p:cNvSpPr>
          <p:nvPr userDrawn="1"/>
        </p:nvSpPr>
        <p:spPr bwMode="auto">
          <a:xfrm>
            <a:off x="469900" y="457200"/>
            <a:ext cx="8216900" cy="400050"/>
          </a:xfrm>
          <a:prstGeom prst="rect">
            <a:avLst/>
          </a:prstGeom>
          <a:noFill/>
          <a:ln>
            <a:noFill/>
          </a:ln>
        </p:spPr>
        <p:txBody>
          <a:bodyPr>
            <a:spAutoFit/>
          </a:bodyPr>
          <a:lstStyle>
            <a:lvl1pPr eaLnBrk="0" hangingPunct="0">
              <a:defRPr>
                <a:solidFill>
                  <a:schemeClr val="tx1"/>
                </a:solidFill>
                <a:latin typeface="Arial" charset="0"/>
                <a:ea typeface="ヒラギノ角ゴ Pro W3" charset="-128"/>
              </a:defRPr>
            </a:lvl1pPr>
            <a:lvl2pPr marL="742950" indent="-285750" eaLnBrk="0" hangingPunct="0">
              <a:defRPr>
                <a:solidFill>
                  <a:schemeClr val="tx1"/>
                </a:solidFill>
                <a:latin typeface="Arial" charset="0"/>
                <a:ea typeface="ヒラギノ角ゴ Pro W3" charset="-128"/>
              </a:defRPr>
            </a:lvl2pPr>
            <a:lvl3pPr marL="1143000" indent="-228600" eaLnBrk="0" hangingPunct="0">
              <a:defRPr>
                <a:solidFill>
                  <a:schemeClr val="tx1"/>
                </a:solidFill>
                <a:latin typeface="Arial" charset="0"/>
                <a:ea typeface="ヒラギノ角ゴ Pro W3" charset="-128"/>
              </a:defRPr>
            </a:lvl3pPr>
            <a:lvl4pPr marL="1600200" indent="-228600" eaLnBrk="0" hangingPunct="0">
              <a:defRPr>
                <a:solidFill>
                  <a:schemeClr val="tx1"/>
                </a:solidFill>
                <a:latin typeface="Arial" charset="0"/>
                <a:ea typeface="ヒラギノ角ゴ Pro W3" charset="-128"/>
              </a:defRPr>
            </a:lvl4pPr>
            <a:lvl5pPr marL="2057400" indent="-228600" eaLnBrk="0" hangingPunct="0">
              <a:defRPr>
                <a:solidFill>
                  <a:schemeClr val="tx1"/>
                </a:solidFill>
                <a:latin typeface="Arial"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charset="0"/>
                <a:ea typeface="ヒラギノ角ゴ Pro W3" charset="-128"/>
              </a:defRPr>
            </a:lvl9pPr>
          </a:lstStyle>
          <a:p>
            <a:pPr eaLnBrk="1" hangingPunct="1">
              <a:defRPr/>
            </a:pPr>
            <a:r>
              <a:rPr lang="fr-FR" sz="2000">
                <a:solidFill>
                  <a:srgbClr val="BC4592"/>
                </a:solidFill>
                <a:latin typeface="Trebuchet MS" pitchFamily="34" charset="0"/>
              </a:rPr>
              <a:t>Titre de la diapositive dans la couleur du pôle</a:t>
            </a:r>
            <a:endParaRPr lang="fr-FR" sz="2000">
              <a:solidFill>
                <a:srgbClr val="BC4592"/>
              </a:solidFill>
              <a:latin typeface="Calibri" pitchFamily="34" charset="0"/>
            </a:endParaRPr>
          </a:p>
        </p:txBody>
      </p:sp>
    </p:spTree>
  </p:cSld>
  <p:clrMap bg1="lt1" tx1="dk1" bg2="lt2" tx2="dk2" accent1="accent1" accent2="accent2" accent3="accent3" accent4="accent4" accent5="accent5" accent6="accent6" hlink="hlink" folHlink="folHlink"/>
  <p:sldLayoutIdLst>
    <p:sldLayoutId id="2147484462" r:id="rId1"/>
    <p:sldLayoutId id="2147484463" r:id="rId2"/>
    <p:sldLayoutId id="2147484461" r:id="rId3"/>
    <p:sldLayoutId id="2147484464" r:id="rId4"/>
    <p:sldLayoutId id="2147484465" r:id="rId5"/>
    <p:sldLayoutId id="2147484466" r:id="rId6"/>
    <p:sldLayoutId id="2147484467" r:id="rId7"/>
    <p:sldLayoutId id="2147484468" r:id="rId8"/>
    <p:sldLayoutId id="2147484469" r:id="rId9"/>
    <p:sldLayoutId id="2147484470" r:id="rId10"/>
    <p:sldLayoutId id="2147484471" r:id="rId11"/>
  </p:sldLayoutIdLst>
  <p:txStyles>
    <p:titleStyle>
      <a:lvl1pPr algn="ctr" defTabSz="457200" rtl="0" eaLnBrk="0" fontAlgn="base" hangingPunct="0">
        <a:spcBef>
          <a:spcPct val="0"/>
        </a:spcBef>
        <a:spcAft>
          <a:spcPct val="0"/>
        </a:spcAft>
        <a:defRPr sz="4400" kern="1200">
          <a:solidFill>
            <a:schemeClr val="tx1"/>
          </a:solidFill>
          <a:latin typeface="+mj-lt"/>
          <a:ea typeface="ヒラギノ角ゴ Pro W3" charset="-128"/>
          <a:cs typeface="ヒラギノ角ゴ Pro W3" charset="-128"/>
        </a:defRPr>
      </a:lvl1pPr>
      <a:lvl2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2pPr>
      <a:lvl3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3pPr>
      <a:lvl4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4pPr>
      <a:lvl5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5pPr>
      <a:lvl6pPr marL="457200" algn="ctr" defTabSz="457200" rtl="0" fontAlgn="base">
        <a:spcBef>
          <a:spcPct val="0"/>
        </a:spcBef>
        <a:spcAft>
          <a:spcPct val="0"/>
        </a:spcAft>
        <a:defRPr sz="4400">
          <a:solidFill>
            <a:schemeClr val="tx1"/>
          </a:solidFill>
          <a:latin typeface="Calibri" charset="0"/>
          <a:ea typeface="ヒラギノ角ゴ Pro W3" charset="-128"/>
        </a:defRPr>
      </a:lvl6pPr>
      <a:lvl7pPr marL="914400" algn="ctr" defTabSz="457200" rtl="0" fontAlgn="base">
        <a:spcBef>
          <a:spcPct val="0"/>
        </a:spcBef>
        <a:spcAft>
          <a:spcPct val="0"/>
        </a:spcAft>
        <a:defRPr sz="4400">
          <a:solidFill>
            <a:schemeClr val="tx1"/>
          </a:solidFill>
          <a:latin typeface="Calibri" charset="0"/>
          <a:ea typeface="ヒラギノ角ゴ Pro W3" charset="-128"/>
        </a:defRPr>
      </a:lvl7pPr>
      <a:lvl8pPr marL="1371600" algn="ctr" defTabSz="457200" rtl="0" fontAlgn="base">
        <a:spcBef>
          <a:spcPct val="0"/>
        </a:spcBef>
        <a:spcAft>
          <a:spcPct val="0"/>
        </a:spcAft>
        <a:defRPr sz="4400">
          <a:solidFill>
            <a:schemeClr val="tx1"/>
          </a:solidFill>
          <a:latin typeface="Calibri" charset="0"/>
          <a:ea typeface="ヒラギノ角ゴ Pro W3" charset="-128"/>
        </a:defRPr>
      </a:lvl8pPr>
      <a:lvl9pPr marL="1828800" algn="ctr" defTabSz="457200" rtl="0" fontAlgn="base">
        <a:spcBef>
          <a:spcPct val="0"/>
        </a:spcBef>
        <a:spcAft>
          <a:spcPct val="0"/>
        </a:spcAft>
        <a:defRPr sz="4400">
          <a:solidFill>
            <a:schemeClr val="tx1"/>
          </a:solidFill>
          <a:latin typeface="Calibri" charset="0"/>
          <a:ea typeface="ヒラギノ角ゴ Pro W3"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ヒラギノ角ゴ Pro W3" charset="-128"/>
          <a:cs typeface="ヒラギノ角ゴ Pro W3" charset="-128"/>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128"/>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128"/>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 9" descr="FMA LOGO FR-Web:Word.jpg">
            <a:extLst>
              <a:ext uri="{FF2B5EF4-FFF2-40B4-BE49-F238E27FC236}">
                <a16:creationId xmlns:a16="http://schemas.microsoft.com/office/drawing/2014/main" xmlns="" id="{2B3F84AA-0B44-4DEB-9F9A-19C2387344D3}"/>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7123648" y="317500"/>
            <a:ext cx="1443721" cy="143857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re 1"/>
          <p:cNvSpPr>
            <a:spLocks noGrp="1"/>
          </p:cNvSpPr>
          <p:nvPr>
            <p:ph type="ctrTitle"/>
          </p:nvPr>
        </p:nvSpPr>
        <p:spPr>
          <a:xfrm>
            <a:off x="399317" y="2548145"/>
            <a:ext cx="8412377" cy="1438572"/>
          </a:xfrm>
        </p:spPr>
        <p:txBody>
          <a:bodyPr>
            <a:noAutofit/>
          </a:bodyPr>
          <a:lstStyle/>
          <a:p>
            <a:r>
              <a:rPr lang="fr-FR" sz="3600" b="1" dirty="0">
                <a:solidFill>
                  <a:srgbClr val="BC4592"/>
                </a:solidFill>
                <a:latin typeface="Trebuchet MS" panose="020B0603020202020204" pitchFamily="34" charset="0"/>
              </a:rPr>
              <a:t>Assises régionales </a:t>
            </a:r>
            <a:br>
              <a:rPr lang="fr-FR" sz="3600" b="1" dirty="0">
                <a:solidFill>
                  <a:srgbClr val="BC4592"/>
                </a:solidFill>
                <a:latin typeface="Trebuchet MS" panose="020B0603020202020204" pitchFamily="34" charset="0"/>
              </a:rPr>
            </a:br>
            <a:r>
              <a:rPr lang="fr-FR" sz="3600" b="1" dirty="0">
                <a:solidFill>
                  <a:srgbClr val="BC4592"/>
                </a:solidFill>
                <a:latin typeface="Trebuchet MS" panose="020B0603020202020204" pitchFamily="34" charset="0"/>
              </a:rPr>
              <a:t>Maladies neuro-dégénératives</a:t>
            </a:r>
            <a:br>
              <a:rPr lang="fr-FR" sz="3600" b="1" dirty="0">
                <a:solidFill>
                  <a:srgbClr val="BC4592"/>
                </a:solidFill>
                <a:latin typeface="Trebuchet MS" panose="020B0603020202020204" pitchFamily="34" charset="0"/>
              </a:rPr>
            </a:br>
            <a:r>
              <a:rPr lang="fr-FR" sz="2000" b="1" dirty="0">
                <a:solidFill>
                  <a:srgbClr val="BC4592"/>
                </a:solidFill>
                <a:latin typeface="Trebuchet MS" panose="020B0603020202020204" pitchFamily="34" charset="0"/>
              </a:rPr>
              <a:t>Ajaccio – 19 septembre 2019</a:t>
            </a:r>
            <a:r>
              <a:rPr lang="fr-FR" sz="4800" b="1" dirty="0"/>
              <a:t/>
            </a:r>
            <a:br>
              <a:rPr lang="fr-FR" sz="4800" b="1" dirty="0"/>
            </a:br>
            <a:r>
              <a:rPr lang="fr-FR" sz="4000" b="1" dirty="0">
                <a:latin typeface="Trebuchet MS" panose="020B0603020202020204" pitchFamily="34" charset="0"/>
              </a:rPr>
              <a:t>Prévention des maladies </a:t>
            </a:r>
            <a:br>
              <a:rPr lang="fr-FR" sz="4000" b="1" dirty="0">
                <a:latin typeface="Trebuchet MS" panose="020B0603020202020204" pitchFamily="34" charset="0"/>
              </a:rPr>
            </a:br>
            <a:r>
              <a:rPr lang="fr-FR" sz="4000" b="1" dirty="0">
                <a:latin typeface="Trebuchet MS" panose="020B0603020202020204" pitchFamily="34" charset="0"/>
              </a:rPr>
              <a:t>neuro-dégénératives</a:t>
            </a:r>
            <a:br>
              <a:rPr lang="fr-FR" sz="4000" b="1" dirty="0">
                <a:latin typeface="Trebuchet MS" panose="020B0603020202020204" pitchFamily="34" charset="0"/>
              </a:rPr>
            </a:br>
            <a:r>
              <a:rPr lang="fr-FR" sz="4000" b="1" dirty="0">
                <a:latin typeface="Trebuchet MS" panose="020B0603020202020204" pitchFamily="34" charset="0"/>
              </a:rPr>
              <a:t>Prévention de la maladie d’Alzheimer</a:t>
            </a:r>
          </a:p>
        </p:txBody>
      </p:sp>
      <p:sp>
        <p:nvSpPr>
          <p:cNvPr id="3" name="Sous-titre 2"/>
          <p:cNvSpPr>
            <a:spLocks noGrp="1"/>
          </p:cNvSpPr>
          <p:nvPr>
            <p:ph type="subTitle" idx="1"/>
          </p:nvPr>
        </p:nvSpPr>
        <p:spPr>
          <a:xfrm>
            <a:off x="1385513" y="5513921"/>
            <a:ext cx="6372974" cy="650342"/>
          </a:xfrm>
        </p:spPr>
        <p:txBody>
          <a:bodyPr>
            <a:normAutofit fontScale="92500" lnSpcReduction="20000"/>
          </a:bodyPr>
          <a:lstStyle/>
          <a:p>
            <a:endParaRPr lang="fr-FR" sz="2000" b="1" i="1" dirty="0">
              <a:solidFill>
                <a:srgbClr val="BC4592"/>
              </a:solidFill>
            </a:endParaRPr>
          </a:p>
          <a:p>
            <a:r>
              <a:rPr lang="fr-FR" sz="2000" b="1" i="1" dirty="0">
                <a:solidFill>
                  <a:srgbClr val="BC4592"/>
                </a:solidFill>
                <a:latin typeface="Trebuchet MS" panose="020B0603020202020204" pitchFamily="34" charset="0"/>
              </a:rPr>
              <a:t>Jean-Pierre AQUINO , Paul-Ariel KENIGSBERG </a:t>
            </a:r>
            <a:endParaRPr lang="fr-FR" sz="2000" i="1" dirty="0">
              <a:solidFill>
                <a:srgbClr val="BC4592"/>
              </a:solidFill>
              <a:latin typeface="Trebuchet MS" panose="020B0603020202020204" pitchFamily="34" charset="0"/>
            </a:endParaRPr>
          </a:p>
          <a:p>
            <a:endParaRPr lang="fr-FR" sz="2000" i="1" dirty="0">
              <a:solidFill>
                <a:srgbClr val="BC4592"/>
              </a:solidFill>
            </a:endParaRPr>
          </a:p>
        </p:txBody>
      </p:sp>
      <p:sp>
        <p:nvSpPr>
          <p:cNvPr id="4" name="Espace réservé de la date 3">
            <a:extLst>
              <a:ext uri="{FF2B5EF4-FFF2-40B4-BE49-F238E27FC236}">
                <a16:creationId xmlns:a16="http://schemas.microsoft.com/office/drawing/2014/main" xmlns="" id="{C22A2154-0F45-4331-9323-7766CA0D6417}"/>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906390D7-8A36-4160-A03A-3965C7AF1A7B}"/>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7" name="Connecteur droit 6">
            <a:extLst>
              <a:ext uri="{FF2B5EF4-FFF2-40B4-BE49-F238E27FC236}">
                <a16:creationId xmlns:a16="http://schemas.microsoft.com/office/drawing/2014/main" xmlns="" id="{52364EF2-BBB0-42B9-8FEF-54131004F810}"/>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8" name="Espace réservé du numéro de diapositive 5">
            <a:extLst>
              <a:ext uri="{FF2B5EF4-FFF2-40B4-BE49-F238E27FC236}">
                <a16:creationId xmlns:a16="http://schemas.microsoft.com/office/drawing/2014/main" xmlns="" id="{05E21547-DFC5-431E-AFD9-47ABFFFDB87E}"/>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1</a:t>
            </a:fld>
            <a:endParaRPr lang="fr-FR" altLang="fr-FR" sz="1200">
              <a:solidFill>
                <a:srgbClr val="BC4592"/>
              </a:solidFill>
              <a:latin typeface="Trebuchet MS" pitchFamily="34" charset="0"/>
            </a:endParaRPr>
          </a:p>
        </p:txBody>
      </p:sp>
      <p:cxnSp>
        <p:nvCxnSpPr>
          <p:cNvPr id="9" name="Connecteur droit 8">
            <a:extLst>
              <a:ext uri="{FF2B5EF4-FFF2-40B4-BE49-F238E27FC236}">
                <a16:creationId xmlns:a16="http://schemas.microsoft.com/office/drawing/2014/main" xmlns="" id="{632BC641-C5A6-49DB-98E2-07AF4BF48F1C}"/>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0" name="Espace réservé du pied de page 4">
            <a:extLst>
              <a:ext uri="{FF2B5EF4-FFF2-40B4-BE49-F238E27FC236}">
                <a16:creationId xmlns:a16="http://schemas.microsoft.com/office/drawing/2014/main" xmlns="" id="{987DF83C-C9E8-402C-B61C-6AAAEA0D0A62}"/>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11" name="Connecteur droit 10">
            <a:extLst>
              <a:ext uri="{FF2B5EF4-FFF2-40B4-BE49-F238E27FC236}">
                <a16:creationId xmlns:a16="http://schemas.microsoft.com/office/drawing/2014/main" xmlns="" id="{997C82C1-8908-43DC-A5EA-1B101558CF00}"/>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3" name="Image 9" descr="FMA LOGO FR-Web:Word.jpg">
            <a:extLst>
              <a:ext uri="{FF2B5EF4-FFF2-40B4-BE49-F238E27FC236}">
                <a16:creationId xmlns:a16="http://schemas.microsoft.com/office/drawing/2014/main" xmlns="" id="{1F802642-E467-4DFD-8D7F-147D71F42EF8}"/>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576514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980728"/>
          </a:xfrm>
        </p:spPr>
        <p:txBody>
          <a:bodyPr/>
          <a:lstStyle/>
          <a:p>
            <a:r>
              <a:rPr lang="fr-FR" sz="3200" b="1" dirty="0">
                <a:solidFill>
                  <a:srgbClr val="BC4592"/>
                </a:solidFill>
                <a:latin typeface="Trebuchet MS" panose="020B0603020202020204" pitchFamily="34" charset="0"/>
              </a:rPr>
              <a:t>Prévention primaire </a:t>
            </a:r>
          </a:p>
        </p:txBody>
      </p:sp>
      <p:sp>
        <p:nvSpPr>
          <p:cNvPr id="3" name="Espace réservé du contenu 2"/>
          <p:cNvSpPr>
            <a:spLocks noGrp="1"/>
          </p:cNvSpPr>
          <p:nvPr>
            <p:ph idx="1"/>
          </p:nvPr>
        </p:nvSpPr>
        <p:spPr>
          <a:xfrm>
            <a:off x="323528" y="908719"/>
            <a:ext cx="8363272" cy="5382153"/>
          </a:xfrm>
        </p:spPr>
        <p:txBody>
          <a:bodyPr>
            <a:noAutofit/>
          </a:bodyPr>
          <a:lstStyle/>
          <a:p>
            <a:r>
              <a:rPr lang="fr-FR" sz="1800" b="1" dirty="0">
                <a:latin typeface="Trebuchet MS" panose="020B0603020202020204" pitchFamily="34" charset="0"/>
              </a:rPr>
              <a:t>7 facteurs de risque potentiellement modifiables, publiés dans une méta-analyse :</a:t>
            </a:r>
          </a:p>
          <a:p>
            <a:pPr marL="0" indent="0">
              <a:buNone/>
            </a:pPr>
            <a:r>
              <a:rPr lang="fr-FR" sz="1800" b="1" dirty="0">
                <a:latin typeface="Trebuchet MS" panose="020B0603020202020204" pitchFamily="34" charset="0"/>
              </a:rPr>
              <a:t>          - Diabète</a:t>
            </a:r>
          </a:p>
          <a:p>
            <a:pPr marL="0" indent="0">
              <a:buNone/>
            </a:pPr>
            <a:r>
              <a:rPr lang="fr-FR" sz="1800" b="1" dirty="0">
                <a:latin typeface="Trebuchet MS" panose="020B0603020202020204" pitchFamily="34" charset="0"/>
              </a:rPr>
              <a:t>          - HTA</a:t>
            </a:r>
          </a:p>
          <a:p>
            <a:pPr marL="0" indent="0">
              <a:buNone/>
            </a:pPr>
            <a:r>
              <a:rPr lang="fr-FR" sz="1800" b="1" dirty="0">
                <a:latin typeface="Trebuchet MS" panose="020B0603020202020204" pitchFamily="34" charset="0"/>
              </a:rPr>
              <a:t>          - Obésité</a:t>
            </a:r>
          </a:p>
          <a:p>
            <a:pPr marL="0" indent="0">
              <a:buNone/>
            </a:pPr>
            <a:r>
              <a:rPr lang="fr-FR" sz="1800" b="1" dirty="0">
                <a:latin typeface="Trebuchet MS" panose="020B0603020202020204" pitchFamily="34" charset="0"/>
              </a:rPr>
              <a:t>          - Inactivité physique</a:t>
            </a:r>
          </a:p>
          <a:p>
            <a:pPr marL="0" indent="0">
              <a:buNone/>
            </a:pPr>
            <a:r>
              <a:rPr lang="fr-FR" sz="1800" b="1" dirty="0">
                <a:latin typeface="Trebuchet MS" panose="020B0603020202020204" pitchFamily="34" charset="0"/>
              </a:rPr>
              <a:t>          - Dépression</a:t>
            </a:r>
          </a:p>
          <a:p>
            <a:pPr marL="0" indent="0">
              <a:buNone/>
            </a:pPr>
            <a:r>
              <a:rPr lang="fr-FR" sz="1800" b="1" dirty="0">
                <a:latin typeface="Trebuchet MS" panose="020B0603020202020204" pitchFamily="34" charset="0"/>
              </a:rPr>
              <a:t>          - Consommation de tabac</a:t>
            </a:r>
          </a:p>
          <a:p>
            <a:pPr marL="0" indent="0">
              <a:buNone/>
            </a:pPr>
            <a:r>
              <a:rPr lang="fr-FR" sz="1800" b="1" dirty="0">
                <a:latin typeface="Trebuchet MS" panose="020B0603020202020204" pitchFamily="34" charset="0"/>
              </a:rPr>
              <a:t>          - Faible niveau d’éducation</a:t>
            </a:r>
          </a:p>
          <a:p>
            <a:r>
              <a:rPr lang="fr-FR" sz="1800" b="1" dirty="0">
                <a:latin typeface="Trebuchet MS" panose="020B0603020202020204" pitchFamily="34" charset="0"/>
              </a:rPr>
              <a:t>30% du risque de survenue de la maladie est attribuable à la combinaison de ces sept facteurs de risque modifiables</a:t>
            </a:r>
          </a:p>
          <a:p>
            <a:pPr marL="0" indent="0">
              <a:buNone/>
            </a:pPr>
            <a:r>
              <a:rPr lang="fr-FR" sz="1400" b="1" i="1" dirty="0">
                <a:latin typeface="Trebuchet MS" panose="020B0603020202020204" pitchFamily="34" charset="0"/>
              </a:rPr>
              <a:t>Norton S et al. </a:t>
            </a:r>
            <a:r>
              <a:rPr lang="fr-FR" sz="1400" b="1" i="1" dirty="0" err="1">
                <a:latin typeface="Trebuchet MS" panose="020B0603020202020204" pitchFamily="34" charset="0"/>
              </a:rPr>
              <a:t>Potential</a:t>
            </a:r>
            <a:r>
              <a:rPr lang="fr-FR" sz="1400" b="1" i="1" dirty="0">
                <a:latin typeface="Trebuchet MS" panose="020B0603020202020204" pitchFamily="34" charset="0"/>
              </a:rPr>
              <a:t> for </a:t>
            </a:r>
            <a:r>
              <a:rPr lang="fr-FR" sz="1400" b="1" i="1" dirty="0" err="1">
                <a:latin typeface="Trebuchet MS" panose="020B0603020202020204" pitchFamily="34" charset="0"/>
              </a:rPr>
              <a:t>primary</a:t>
            </a:r>
            <a:r>
              <a:rPr lang="fr-FR" sz="1400" b="1" i="1" dirty="0">
                <a:latin typeface="Trebuchet MS" panose="020B0603020202020204" pitchFamily="34" charset="0"/>
              </a:rPr>
              <a:t> </a:t>
            </a:r>
            <a:r>
              <a:rPr lang="fr-FR" sz="1400" b="1" i="1" dirty="0" err="1">
                <a:latin typeface="Trebuchet MS" panose="020B0603020202020204" pitchFamily="34" charset="0"/>
              </a:rPr>
              <a:t>prevention</a:t>
            </a:r>
            <a:r>
              <a:rPr lang="fr-FR" sz="1400" b="1" i="1" dirty="0">
                <a:latin typeface="Trebuchet MS" panose="020B0603020202020204" pitchFamily="34" charset="0"/>
              </a:rPr>
              <a:t> of </a:t>
            </a:r>
            <a:r>
              <a:rPr lang="fr-FR" sz="1400" b="1" i="1" dirty="0" err="1">
                <a:latin typeface="Trebuchet MS" panose="020B0603020202020204" pitchFamily="34" charset="0"/>
              </a:rPr>
              <a:t>Alzheimer’s</a:t>
            </a:r>
            <a:r>
              <a:rPr lang="fr-FR" sz="1400" b="1" i="1" dirty="0">
                <a:latin typeface="Trebuchet MS" panose="020B0603020202020204" pitchFamily="34" charset="0"/>
              </a:rPr>
              <a:t> </a:t>
            </a:r>
            <a:r>
              <a:rPr lang="fr-FR" sz="1400" b="1" i="1" dirty="0" err="1">
                <a:latin typeface="Trebuchet MS" panose="020B0603020202020204" pitchFamily="34" charset="0"/>
              </a:rPr>
              <a:t>disease</a:t>
            </a:r>
            <a:r>
              <a:rPr lang="fr-FR" sz="1400" b="1" i="1" dirty="0">
                <a:latin typeface="Trebuchet MS" panose="020B0603020202020204" pitchFamily="34" charset="0"/>
              </a:rPr>
              <a:t> : an </a:t>
            </a:r>
            <a:r>
              <a:rPr lang="fr-FR" sz="1400" b="1" i="1" dirty="0" err="1">
                <a:latin typeface="Trebuchet MS" panose="020B0603020202020204" pitchFamily="34" charset="0"/>
              </a:rPr>
              <a:t>analysis</a:t>
            </a:r>
            <a:r>
              <a:rPr lang="fr-FR" sz="1400" b="1" i="1" dirty="0">
                <a:latin typeface="Trebuchet MS" panose="020B0603020202020204" pitchFamily="34" charset="0"/>
              </a:rPr>
              <a:t> of population-</a:t>
            </a:r>
            <a:r>
              <a:rPr lang="fr-FR" sz="1400" b="1" i="1" dirty="0" err="1">
                <a:latin typeface="Trebuchet MS" panose="020B0603020202020204" pitchFamily="34" charset="0"/>
              </a:rPr>
              <a:t>based</a:t>
            </a:r>
            <a:r>
              <a:rPr lang="fr-FR" sz="1400" b="1" i="1" dirty="0">
                <a:latin typeface="Trebuchet MS" panose="020B0603020202020204" pitchFamily="34" charset="0"/>
              </a:rPr>
              <a:t> data. Lancet </a:t>
            </a:r>
            <a:r>
              <a:rPr lang="fr-FR" sz="1400" b="1" i="1" dirty="0" err="1">
                <a:latin typeface="Trebuchet MS" panose="020B0603020202020204" pitchFamily="34" charset="0"/>
              </a:rPr>
              <a:t>Neurol</a:t>
            </a:r>
            <a:r>
              <a:rPr lang="fr-FR" sz="1400" b="1" i="1" dirty="0">
                <a:latin typeface="Trebuchet MS" panose="020B0603020202020204" pitchFamily="34" charset="0"/>
              </a:rPr>
              <a:t> 2014; 13(8): 788-794  Aout 2014</a:t>
            </a:r>
          </a:p>
          <a:p>
            <a:pPr marL="0" indent="0">
              <a:buNone/>
            </a:pPr>
            <a:endParaRPr lang="fr-FR" sz="800" b="1" i="1" dirty="0">
              <a:latin typeface="Trebuchet MS" panose="020B0603020202020204" pitchFamily="34" charset="0"/>
            </a:endParaRPr>
          </a:p>
          <a:p>
            <a:pPr marL="0" indent="0"/>
            <a:r>
              <a:rPr lang="fr-FR" sz="1800" b="1" dirty="0">
                <a:latin typeface="Trebuchet MS" panose="020B0603020202020204" pitchFamily="34" charset="0"/>
              </a:rPr>
              <a:t>   Diminution de 59% du risque de développer la maladie si cumul de 4 ou 5 critères de vie saine</a:t>
            </a:r>
          </a:p>
          <a:p>
            <a:pPr marL="0" indent="0">
              <a:buNone/>
            </a:pPr>
            <a:r>
              <a:rPr lang="fr-FR" sz="1400" b="1" i="1" dirty="0" err="1">
                <a:latin typeface="Trebuchet MS" panose="020B0603020202020204" pitchFamily="34" charset="0"/>
              </a:rPr>
              <a:t>Dhana</a:t>
            </a:r>
            <a:r>
              <a:rPr lang="fr-FR" sz="1400" b="1" i="1" dirty="0">
                <a:latin typeface="Trebuchet MS" panose="020B0603020202020204" pitchFamily="34" charset="0"/>
              </a:rPr>
              <a:t> K. </a:t>
            </a:r>
            <a:r>
              <a:rPr lang="en-US" sz="1400" b="1" i="1" dirty="0">
                <a:latin typeface="Trebuchet MS" panose="020B0603020202020204" pitchFamily="34" charset="0"/>
              </a:rPr>
              <a:t>Impact of Healthy Lifestyle Factors on the Risk of Alzheimer's Dementia; Findings from Two Prospective Cohort Studies. AAIC 2019; abstract 31381. 14 </a:t>
            </a:r>
            <a:r>
              <a:rPr lang="en-US" sz="1400" b="1" i="1" dirty="0" err="1">
                <a:latin typeface="Trebuchet MS" panose="020B0603020202020204" pitchFamily="34" charset="0"/>
              </a:rPr>
              <a:t>juillet</a:t>
            </a:r>
            <a:r>
              <a:rPr lang="en-US" sz="1400" b="1" i="1" dirty="0">
                <a:latin typeface="Trebuchet MS" panose="020B0603020202020204" pitchFamily="34" charset="0"/>
              </a:rPr>
              <a:t> 2019.</a:t>
            </a:r>
          </a:p>
        </p:txBody>
      </p:sp>
      <p:sp>
        <p:nvSpPr>
          <p:cNvPr id="4" name="Espace réservé de la date 3">
            <a:extLst>
              <a:ext uri="{FF2B5EF4-FFF2-40B4-BE49-F238E27FC236}">
                <a16:creationId xmlns:a16="http://schemas.microsoft.com/office/drawing/2014/main" xmlns="" id="{C08EA7EB-7C70-449F-B24A-0811CBA93F37}"/>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E41BF750-D9AF-497D-A37E-D96D5D2498C0}"/>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7" name="Connecteur droit 6">
            <a:extLst>
              <a:ext uri="{FF2B5EF4-FFF2-40B4-BE49-F238E27FC236}">
                <a16:creationId xmlns:a16="http://schemas.microsoft.com/office/drawing/2014/main" xmlns="" id="{7A604169-A563-4350-9FCB-DE6EB728456E}"/>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8" name="Espace réservé du numéro de diapositive 5">
            <a:extLst>
              <a:ext uri="{FF2B5EF4-FFF2-40B4-BE49-F238E27FC236}">
                <a16:creationId xmlns:a16="http://schemas.microsoft.com/office/drawing/2014/main" xmlns="" id="{36B67891-D95E-4DBB-92DE-BC9DC14AC67D}"/>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10</a:t>
            </a:fld>
            <a:endParaRPr lang="fr-FR" altLang="fr-FR" sz="1200">
              <a:solidFill>
                <a:srgbClr val="BC4592"/>
              </a:solidFill>
              <a:latin typeface="Trebuchet MS" pitchFamily="34" charset="0"/>
            </a:endParaRPr>
          </a:p>
        </p:txBody>
      </p:sp>
      <p:cxnSp>
        <p:nvCxnSpPr>
          <p:cNvPr id="9" name="Connecteur droit 8">
            <a:extLst>
              <a:ext uri="{FF2B5EF4-FFF2-40B4-BE49-F238E27FC236}">
                <a16:creationId xmlns:a16="http://schemas.microsoft.com/office/drawing/2014/main" xmlns="" id="{737D0816-953B-444A-90ED-7C980AAACE8D}"/>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0" name="Espace réservé du pied de page 4">
            <a:extLst>
              <a:ext uri="{FF2B5EF4-FFF2-40B4-BE49-F238E27FC236}">
                <a16:creationId xmlns:a16="http://schemas.microsoft.com/office/drawing/2014/main" xmlns="" id="{DEC73DE8-A7A6-44AE-86F8-1809E8E48EA2}"/>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11" name="Connecteur droit 10">
            <a:extLst>
              <a:ext uri="{FF2B5EF4-FFF2-40B4-BE49-F238E27FC236}">
                <a16:creationId xmlns:a16="http://schemas.microsoft.com/office/drawing/2014/main" xmlns="" id="{0B84E8FD-346C-4EF4-8730-946C7DFA6176}"/>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2C764697-8FB2-4F08-AE0E-F8573D65EB19}"/>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884134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a:solidFill>
                  <a:srgbClr val="BC4592"/>
                </a:solidFill>
                <a:latin typeface="Trebuchet MS" panose="020B0603020202020204" pitchFamily="34" charset="0"/>
              </a:rPr>
              <a:t>Commentaires</a:t>
            </a:r>
          </a:p>
        </p:txBody>
      </p:sp>
      <p:sp>
        <p:nvSpPr>
          <p:cNvPr id="3" name="Espace réservé du contenu 2"/>
          <p:cNvSpPr>
            <a:spLocks noGrp="1"/>
          </p:cNvSpPr>
          <p:nvPr>
            <p:ph idx="1"/>
          </p:nvPr>
        </p:nvSpPr>
        <p:spPr>
          <a:xfrm>
            <a:off x="107504" y="1600200"/>
            <a:ext cx="8784976" cy="4525963"/>
          </a:xfrm>
        </p:spPr>
        <p:txBody>
          <a:bodyPr>
            <a:normAutofit/>
          </a:bodyPr>
          <a:lstStyle/>
          <a:p>
            <a:r>
              <a:rPr lang="fr-FR" sz="2000" b="1" dirty="0">
                <a:latin typeface="Trebuchet MS" panose="020B0603020202020204" pitchFamily="34" charset="0"/>
              </a:rPr>
              <a:t>Les différentes méta-analyses publiées ne permettent pas d’affirmer qu’il existe une relation de cause à effet entre les facteurs de risque et la survenue de la maladie d’Alzheimer</a:t>
            </a:r>
          </a:p>
          <a:p>
            <a:pPr marL="0" indent="0">
              <a:buNone/>
            </a:pPr>
            <a:endParaRPr lang="fr-FR" sz="2000" b="1" dirty="0">
              <a:latin typeface="Trebuchet MS" panose="020B0603020202020204" pitchFamily="34" charset="0"/>
            </a:endParaRPr>
          </a:p>
          <a:p>
            <a:r>
              <a:rPr lang="fr-FR" sz="2000" b="1" dirty="0">
                <a:latin typeface="Trebuchet MS" panose="020B0603020202020204" pitchFamily="34" charset="0"/>
              </a:rPr>
              <a:t>Mais elles suggèrent des possibilités de prévention par la modification de facteurs de risque combinés, pour retarder l’apparition des symptômes</a:t>
            </a:r>
          </a:p>
        </p:txBody>
      </p:sp>
      <p:sp>
        <p:nvSpPr>
          <p:cNvPr id="4" name="Espace réservé de la date 3">
            <a:extLst>
              <a:ext uri="{FF2B5EF4-FFF2-40B4-BE49-F238E27FC236}">
                <a16:creationId xmlns:a16="http://schemas.microsoft.com/office/drawing/2014/main" xmlns="" id="{F48542C1-9EAA-4904-B7A1-BEF27F325CD0}"/>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65DF470E-CC61-46C7-B2CB-26A85AD1458B}"/>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u pied de page 4">
            <a:extLst>
              <a:ext uri="{FF2B5EF4-FFF2-40B4-BE49-F238E27FC236}">
                <a16:creationId xmlns:a16="http://schemas.microsoft.com/office/drawing/2014/main" xmlns="" id="{CE0BF2C4-B66B-42B4-A5E0-808900CC234E}"/>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8" name="Connecteur droit 7">
            <a:extLst>
              <a:ext uri="{FF2B5EF4-FFF2-40B4-BE49-F238E27FC236}">
                <a16:creationId xmlns:a16="http://schemas.microsoft.com/office/drawing/2014/main" xmlns="" id="{AB111A57-38B5-4032-904C-A922A5114433}"/>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Espace réservé du numéro de diapositive 5">
            <a:extLst>
              <a:ext uri="{FF2B5EF4-FFF2-40B4-BE49-F238E27FC236}">
                <a16:creationId xmlns:a16="http://schemas.microsoft.com/office/drawing/2014/main" xmlns="" id="{C149CFBE-07D8-4902-A7F5-03CA798A78C8}"/>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11</a:t>
            </a:fld>
            <a:endParaRPr lang="fr-FR" altLang="fr-FR" sz="1200">
              <a:solidFill>
                <a:srgbClr val="BC4592"/>
              </a:solidFill>
              <a:latin typeface="Trebuchet MS" pitchFamily="34" charset="0"/>
            </a:endParaRPr>
          </a:p>
        </p:txBody>
      </p:sp>
      <p:cxnSp>
        <p:nvCxnSpPr>
          <p:cNvPr id="10" name="Connecteur droit 9">
            <a:extLst>
              <a:ext uri="{FF2B5EF4-FFF2-40B4-BE49-F238E27FC236}">
                <a16:creationId xmlns:a16="http://schemas.microsoft.com/office/drawing/2014/main" xmlns="" id="{E299308A-8725-47E8-B244-E1F88A090F11}"/>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333F75D1-752C-4AE2-BF87-C26DCEB1F7B7}"/>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C345EB6D-07A9-412B-866F-AC9C7F513950}"/>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99203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BC4592"/>
                </a:solidFill>
                <a:latin typeface="Trebuchet MS" panose="020B0603020202020204" pitchFamily="34" charset="0"/>
              </a:rPr>
              <a:t>Risque cardio-vasculaire</a:t>
            </a:r>
          </a:p>
        </p:txBody>
      </p:sp>
      <p:sp>
        <p:nvSpPr>
          <p:cNvPr id="3" name="Espace réservé du contenu 2"/>
          <p:cNvSpPr>
            <a:spLocks noGrp="1"/>
          </p:cNvSpPr>
          <p:nvPr>
            <p:ph idx="1"/>
          </p:nvPr>
        </p:nvSpPr>
        <p:spPr>
          <a:xfrm>
            <a:off x="251520" y="1600200"/>
            <a:ext cx="8712968" cy="5069160"/>
          </a:xfrm>
        </p:spPr>
        <p:txBody>
          <a:bodyPr>
            <a:normAutofit/>
          </a:bodyPr>
          <a:lstStyle/>
          <a:p>
            <a:r>
              <a:rPr lang="fr-FR" sz="2000" b="1" dirty="0">
                <a:latin typeface="Trebuchet MS" panose="020B0603020202020204" pitchFamily="34" charset="0"/>
              </a:rPr>
              <a:t>Etude CAIDE </a:t>
            </a:r>
          </a:p>
          <a:p>
            <a:pPr lvl="1"/>
            <a:r>
              <a:rPr lang="fr-FR" sz="2000" b="1" dirty="0">
                <a:latin typeface="Trebuchet MS" panose="020B0603020202020204" pitchFamily="34" charset="0"/>
              </a:rPr>
              <a:t>Une fibrillation auriculaire dans la dernière partie de la vie multiplie le risque de démence par 2.6 et celui de maladie d’Alzheimer par 2.5.  </a:t>
            </a:r>
          </a:p>
          <a:p>
            <a:pPr lvl="1"/>
            <a:r>
              <a:rPr lang="fr-FR" sz="2000" b="1" dirty="0">
                <a:latin typeface="Trebuchet MS" panose="020B0603020202020204" pitchFamily="34" charset="0"/>
              </a:rPr>
              <a:t>L’insuffisance cardiaque à la fin de la vie, mais pas la maladie coronaire, tend à accroître le risque de démence et de maladie d’Alzheimer. </a:t>
            </a:r>
          </a:p>
          <a:p>
            <a:pPr lvl="1"/>
            <a:r>
              <a:rPr lang="fr-FR" sz="2000" b="1" dirty="0">
                <a:latin typeface="Trebuchet MS" panose="020B0603020202020204" pitchFamily="34" charset="0"/>
              </a:rPr>
              <a:t>Importance de la prévention et du traitement efficace des maladies cardiovasculaires pour le cerveau et le fonctionnement cognitif.</a:t>
            </a:r>
          </a:p>
          <a:p>
            <a:pPr lvl="1"/>
            <a:r>
              <a:rPr lang="fr-FR" sz="2000" b="1" dirty="0">
                <a:latin typeface="Trebuchet MS" panose="020B0603020202020204" pitchFamily="34" charset="0"/>
              </a:rPr>
              <a:t>« Ce qui est bon pour le cœur est bon pour le cerveau »</a:t>
            </a:r>
          </a:p>
          <a:p>
            <a:pPr marL="457200" lvl="1" indent="0">
              <a:buNone/>
            </a:pPr>
            <a:endParaRPr lang="fr-FR" sz="2000" b="1" dirty="0">
              <a:latin typeface="Trebuchet MS" panose="020B0603020202020204" pitchFamily="34" charset="0"/>
            </a:endParaRPr>
          </a:p>
          <a:p>
            <a:pPr marL="0" indent="0">
              <a:buNone/>
            </a:pPr>
            <a:r>
              <a:rPr lang="en-US" sz="1400" b="1" i="1" dirty="0" err="1">
                <a:latin typeface="Trebuchet MS" panose="020B0603020202020204" pitchFamily="34" charset="0"/>
              </a:rPr>
              <a:t>Rusanen</a:t>
            </a:r>
            <a:r>
              <a:rPr lang="en-US" sz="1400" b="1" i="1" dirty="0">
                <a:latin typeface="Trebuchet MS" panose="020B0603020202020204" pitchFamily="34" charset="0"/>
              </a:rPr>
              <a:t> M et al. Heart Diseases and Long-Term Risk of Dementia and Alzheimer's Disease: A Population-Based CAIDE Study. </a:t>
            </a:r>
            <a:r>
              <a:rPr lang="fr-FR" sz="1400" b="1" i="1" dirty="0">
                <a:latin typeface="Trebuchet MS" panose="020B0603020202020204" pitchFamily="34" charset="0"/>
              </a:rPr>
              <a:t>J </a:t>
            </a:r>
            <a:r>
              <a:rPr lang="fr-FR" sz="1400" b="1" i="1" dirty="0" err="1">
                <a:latin typeface="Trebuchet MS" panose="020B0603020202020204" pitchFamily="34" charset="0"/>
              </a:rPr>
              <a:t>Alzheimers</a:t>
            </a:r>
            <a:r>
              <a:rPr lang="fr-FR" sz="1400" b="1" i="1" dirty="0">
                <a:latin typeface="Trebuchet MS" panose="020B0603020202020204" pitchFamily="34" charset="0"/>
              </a:rPr>
              <a:t> Dis, 13 mai 2014</a:t>
            </a:r>
          </a:p>
          <a:p>
            <a:pPr marL="0" indent="0">
              <a:buNone/>
            </a:pPr>
            <a:endParaRPr lang="fr-FR" sz="2600" b="1" i="1" dirty="0">
              <a:latin typeface="Trebuchet MS" panose="020B0603020202020204" pitchFamily="34" charset="0"/>
            </a:endParaRPr>
          </a:p>
          <a:p>
            <a:endParaRPr lang="fr-FR" sz="2600" b="1" dirty="0"/>
          </a:p>
        </p:txBody>
      </p:sp>
      <p:sp>
        <p:nvSpPr>
          <p:cNvPr id="4" name="Espace réservé de la date 3">
            <a:extLst>
              <a:ext uri="{FF2B5EF4-FFF2-40B4-BE49-F238E27FC236}">
                <a16:creationId xmlns:a16="http://schemas.microsoft.com/office/drawing/2014/main" xmlns="" id="{BDBFFE17-C701-41B4-8B09-3DF356461C81}"/>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8A64AEF8-D90E-476F-A064-DBA6353C08AF}"/>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u pied de page 4">
            <a:extLst>
              <a:ext uri="{FF2B5EF4-FFF2-40B4-BE49-F238E27FC236}">
                <a16:creationId xmlns:a16="http://schemas.microsoft.com/office/drawing/2014/main" xmlns="" id="{48E4B930-7FFD-46B0-AC89-84DFA6F7B8E6}"/>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8" name="Connecteur droit 7">
            <a:extLst>
              <a:ext uri="{FF2B5EF4-FFF2-40B4-BE49-F238E27FC236}">
                <a16:creationId xmlns:a16="http://schemas.microsoft.com/office/drawing/2014/main" xmlns="" id="{EB7FFDFC-0FF7-475D-ACA6-8C1F454E6B27}"/>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Espace réservé du numéro de diapositive 5">
            <a:extLst>
              <a:ext uri="{FF2B5EF4-FFF2-40B4-BE49-F238E27FC236}">
                <a16:creationId xmlns:a16="http://schemas.microsoft.com/office/drawing/2014/main" xmlns="" id="{F30A6EE7-21A0-436F-9E42-DEB1BBE3F793}"/>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12</a:t>
            </a:fld>
            <a:endParaRPr lang="fr-FR" altLang="fr-FR" sz="1200">
              <a:solidFill>
                <a:srgbClr val="BC4592"/>
              </a:solidFill>
              <a:latin typeface="Trebuchet MS" pitchFamily="34" charset="0"/>
            </a:endParaRPr>
          </a:p>
        </p:txBody>
      </p:sp>
      <p:cxnSp>
        <p:nvCxnSpPr>
          <p:cNvPr id="10" name="Connecteur droit 9">
            <a:extLst>
              <a:ext uri="{FF2B5EF4-FFF2-40B4-BE49-F238E27FC236}">
                <a16:creationId xmlns:a16="http://schemas.microsoft.com/office/drawing/2014/main" xmlns="" id="{9FB184F0-E0E6-450C-B957-B77F3D64A807}"/>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0365865E-B87B-42B5-BD8A-179143476D03}"/>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18CF0991-A0EA-4D36-8FAB-A11E0ECA6DCC}"/>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754439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BC4592"/>
                </a:solidFill>
              </a:rPr>
              <a:t>Activité physique</a:t>
            </a:r>
          </a:p>
        </p:txBody>
      </p:sp>
      <p:sp>
        <p:nvSpPr>
          <p:cNvPr id="3" name="Espace réservé du contenu 2"/>
          <p:cNvSpPr>
            <a:spLocks noGrp="1"/>
          </p:cNvSpPr>
          <p:nvPr>
            <p:ph idx="1"/>
          </p:nvPr>
        </p:nvSpPr>
        <p:spPr/>
        <p:txBody>
          <a:bodyPr>
            <a:normAutofit/>
          </a:bodyPr>
          <a:lstStyle/>
          <a:p>
            <a:r>
              <a:rPr lang="fr-FR" sz="2400" b="1" dirty="0">
                <a:latin typeface="Trebuchet MS" panose="020B0603020202020204" pitchFamily="34" charset="0"/>
              </a:rPr>
              <a:t>Revue systématique et méta-analyse des études épidémiologiques concernant l’activité physique et la démence</a:t>
            </a:r>
          </a:p>
          <a:p>
            <a:r>
              <a:rPr lang="fr-FR" sz="2400" b="1" dirty="0">
                <a:latin typeface="Trebuchet MS" panose="020B0603020202020204" pitchFamily="34" charset="0"/>
              </a:rPr>
              <a:t>Quarante-sept cohortes  </a:t>
            </a:r>
          </a:p>
          <a:p>
            <a:r>
              <a:rPr lang="fr-FR" sz="2400" b="1" dirty="0">
                <a:latin typeface="Trebuchet MS" panose="020B0603020202020204" pitchFamily="34" charset="0"/>
              </a:rPr>
              <a:t>L’activité physique est associée à une réduction de 18% du risque de démence</a:t>
            </a:r>
          </a:p>
          <a:p>
            <a:pPr marL="0" indent="0">
              <a:buNone/>
            </a:pPr>
            <a:endParaRPr lang="fr-FR" sz="2400" b="1" dirty="0">
              <a:latin typeface="Trebuchet MS" panose="020B0603020202020204" pitchFamily="34" charset="0"/>
            </a:endParaRPr>
          </a:p>
          <a:p>
            <a:pPr marL="0" indent="0">
              <a:buNone/>
            </a:pPr>
            <a:r>
              <a:rPr lang="en-US" sz="1800" b="1" i="1" dirty="0" err="1">
                <a:latin typeface="Trebuchet MS" panose="020B0603020202020204" pitchFamily="34" charset="0"/>
              </a:rPr>
              <a:t>Blondell</a:t>
            </a:r>
            <a:r>
              <a:rPr lang="en-US" sz="1800" b="1" i="1" dirty="0">
                <a:latin typeface="Trebuchet MS" panose="020B0603020202020204" pitchFamily="34" charset="0"/>
              </a:rPr>
              <a:t> SJ et al. Does physical activity prevent cognitive decline and dementia?: A systematic review and meta-analysis of longitudinal studies. BMC Public Health 2014, 14</a:t>
            </a:r>
            <a:endParaRPr lang="fr-FR" sz="1800" b="1" i="1" dirty="0">
              <a:latin typeface="Trebuchet MS" panose="020B0603020202020204" pitchFamily="34" charset="0"/>
            </a:endParaRPr>
          </a:p>
        </p:txBody>
      </p:sp>
      <p:sp>
        <p:nvSpPr>
          <p:cNvPr id="4" name="Espace réservé de la date 3">
            <a:extLst>
              <a:ext uri="{FF2B5EF4-FFF2-40B4-BE49-F238E27FC236}">
                <a16:creationId xmlns:a16="http://schemas.microsoft.com/office/drawing/2014/main" xmlns="" id="{8D1C5C54-D5A6-44B7-866C-40C9F3ABC95E}"/>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03886B69-0FB5-4A15-9B77-1121C48B3CF1}"/>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u pied de page 4">
            <a:extLst>
              <a:ext uri="{FF2B5EF4-FFF2-40B4-BE49-F238E27FC236}">
                <a16:creationId xmlns:a16="http://schemas.microsoft.com/office/drawing/2014/main" xmlns="" id="{2F4DE19C-7ACA-4B6B-AB1C-04AC688EC5FF}"/>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8" name="Connecteur droit 7">
            <a:extLst>
              <a:ext uri="{FF2B5EF4-FFF2-40B4-BE49-F238E27FC236}">
                <a16:creationId xmlns:a16="http://schemas.microsoft.com/office/drawing/2014/main" xmlns="" id="{73F14D81-3D9C-4E26-83EB-98705333BAD5}"/>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Espace réservé du numéro de diapositive 5">
            <a:extLst>
              <a:ext uri="{FF2B5EF4-FFF2-40B4-BE49-F238E27FC236}">
                <a16:creationId xmlns:a16="http://schemas.microsoft.com/office/drawing/2014/main" xmlns="" id="{2E99B344-3498-462F-9871-302E85AADB0B}"/>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13</a:t>
            </a:fld>
            <a:endParaRPr lang="fr-FR" altLang="fr-FR" sz="1200">
              <a:solidFill>
                <a:srgbClr val="BC4592"/>
              </a:solidFill>
              <a:latin typeface="Trebuchet MS" pitchFamily="34" charset="0"/>
            </a:endParaRPr>
          </a:p>
        </p:txBody>
      </p:sp>
      <p:cxnSp>
        <p:nvCxnSpPr>
          <p:cNvPr id="10" name="Connecteur droit 9">
            <a:extLst>
              <a:ext uri="{FF2B5EF4-FFF2-40B4-BE49-F238E27FC236}">
                <a16:creationId xmlns:a16="http://schemas.microsoft.com/office/drawing/2014/main" xmlns="" id="{991FCA04-FF81-4C51-BFB9-696921D77A3A}"/>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6B78F421-6ACB-46C1-98FE-1367F2532506}"/>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1EA5AEC0-1C90-45EE-8AA5-A223BDC8AD90}"/>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83306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9105" y="557808"/>
            <a:ext cx="8229600" cy="1143000"/>
          </a:xfrm>
        </p:spPr>
        <p:txBody>
          <a:bodyPr>
            <a:normAutofit/>
          </a:bodyPr>
          <a:lstStyle/>
          <a:p>
            <a:r>
              <a:rPr lang="fr-FR" sz="3200" b="1" dirty="0">
                <a:solidFill>
                  <a:srgbClr val="BC4592"/>
                </a:solidFill>
                <a:latin typeface="Trebuchet MS" panose="020B0603020202020204" pitchFamily="34" charset="0"/>
              </a:rPr>
              <a:t>Le sensoriel et la maladie d’Alzheimer</a:t>
            </a:r>
            <a:r>
              <a:rPr lang="fr-FR" sz="3200" dirty="0">
                <a:solidFill>
                  <a:schemeClr val="accent6">
                    <a:lumMod val="75000"/>
                  </a:schemeClr>
                </a:solidFill>
              </a:rPr>
              <a:t/>
            </a:r>
            <a:br>
              <a:rPr lang="fr-FR" sz="3200" dirty="0">
                <a:solidFill>
                  <a:schemeClr val="accent6">
                    <a:lumMod val="75000"/>
                  </a:schemeClr>
                </a:solidFill>
              </a:rPr>
            </a:br>
            <a:endParaRPr lang="fr-FR" sz="3200" dirty="0">
              <a:solidFill>
                <a:schemeClr val="accent6">
                  <a:lumMod val="75000"/>
                </a:schemeClr>
              </a:solidFill>
            </a:endParaRPr>
          </a:p>
        </p:txBody>
      </p:sp>
      <p:sp>
        <p:nvSpPr>
          <p:cNvPr id="3" name="Espace réservé du contenu 2"/>
          <p:cNvSpPr>
            <a:spLocks noGrp="1"/>
          </p:cNvSpPr>
          <p:nvPr>
            <p:ph idx="1"/>
          </p:nvPr>
        </p:nvSpPr>
        <p:spPr>
          <a:xfrm>
            <a:off x="211417" y="1700808"/>
            <a:ext cx="8784976" cy="4785395"/>
          </a:xfrm>
        </p:spPr>
        <p:txBody>
          <a:bodyPr>
            <a:normAutofit/>
          </a:bodyPr>
          <a:lstStyle/>
          <a:p>
            <a:r>
              <a:rPr lang="fr-FR" sz="2000" b="1" dirty="0">
                <a:latin typeface="Trebuchet MS" panose="020B0603020202020204" pitchFamily="34" charset="0"/>
              </a:rPr>
              <a:t>Associations identifiées entre la démence et des déficits de l’audition, de la vision et de l’olfaction</a:t>
            </a:r>
          </a:p>
          <a:p>
            <a:r>
              <a:rPr lang="fr-FR" sz="2000" b="1" dirty="0">
                <a:latin typeface="Trebuchet MS" panose="020B0603020202020204" pitchFamily="34" charset="0"/>
              </a:rPr>
              <a:t>Le déficit auditif précède le déclin cognitif : mais  la perte auditive est-elle  un marqueur précoce de la démence ou un facteur de risque modifiable?</a:t>
            </a:r>
          </a:p>
          <a:p>
            <a:r>
              <a:rPr lang="fr-FR" sz="2000" b="1" dirty="0">
                <a:latin typeface="Trebuchet MS" panose="020B0603020202020204" pitchFamily="34" charset="0"/>
              </a:rPr>
              <a:t>Le déficit olfactif est un facteur prédictif de conversion du déficit cognitif léger vers la maladie d’Alzheimer (sensibilité 82.5%)</a:t>
            </a:r>
            <a:endParaRPr lang="fr-FR" sz="2000" dirty="0">
              <a:latin typeface="Trebuchet MS" panose="020B0603020202020204" pitchFamily="34" charset="0"/>
            </a:endParaRPr>
          </a:p>
          <a:p>
            <a:pPr>
              <a:buNone/>
            </a:pPr>
            <a:r>
              <a:rPr lang="fr-FR" sz="2000" dirty="0">
                <a:latin typeface="Trebuchet MS" panose="020B0603020202020204" pitchFamily="34" charset="0"/>
              </a:rPr>
              <a:t>     </a:t>
            </a:r>
            <a:r>
              <a:rPr lang="en-US" sz="1400" b="1" i="1" dirty="0">
                <a:latin typeface="Trebuchet MS" panose="020B0603020202020204" pitchFamily="34" charset="0"/>
              </a:rPr>
              <a:t>Behrman S et al. Considering the senses in the diagnosis and management of dementia. </a:t>
            </a:r>
            <a:r>
              <a:rPr lang="fr-FR" sz="1400" b="1" i="1" dirty="0" err="1">
                <a:latin typeface="Trebuchet MS" panose="020B0603020202020204" pitchFamily="34" charset="0"/>
              </a:rPr>
              <a:t>Maturitas</a:t>
            </a:r>
            <a:r>
              <a:rPr lang="fr-FR" sz="1400" b="1" i="1" dirty="0">
                <a:latin typeface="Trebuchet MS" panose="020B0603020202020204" pitchFamily="34" charset="0"/>
              </a:rPr>
              <a:t> 2014 ; 77(4) : 305-310</a:t>
            </a:r>
            <a:endParaRPr lang="fr-FR" sz="2000" b="1" i="1" dirty="0">
              <a:latin typeface="Trebuchet MS" panose="020B0603020202020204" pitchFamily="34" charset="0"/>
            </a:endParaRPr>
          </a:p>
          <a:p>
            <a:pPr marL="0" indent="0">
              <a:buNone/>
            </a:pPr>
            <a:endParaRPr lang="fr-FR" sz="2000" b="1" i="1" dirty="0">
              <a:latin typeface="Trebuchet MS" panose="020B0603020202020204" pitchFamily="34" charset="0"/>
            </a:endParaRPr>
          </a:p>
          <a:p>
            <a:r>
              <a:rPr lang="fr-FR" sz="2000" b="1" dirty="0">
                <a:latin typeface="Trebuchet MS" panose="020B0603020202020204" pitchFamily="34" charset="0"/>
              </a:rPr>
              <a:t>33% des EHPAD procèdent au repérage des déficits visuels et auditifs chez tous leurs résidents </a:t>
            </a:r>
          </a:p>
          <a:p>
            <a:pPr>
              <a:buNone/>
            </a:pPr>
            <a:r>
              <a:rPr lang="fr-FR" sz="1400" b="1" i="1" dirty="0">
                <a:latin typeface="Trebuchet MS" panose="020B0603020202020204" pitchFamily="34" charset="0"/>
              </a:rPr>
              <a:t>       Enquête de la Fondation Médéric Alzheimer – juin 2016</a:t>
            </a:r>
          </a:p>
        </p:txBody>
      </p:sp>
      <p:sp>
        <p:nvSpPr>
          <p:cNvPr id="4" name="Espace réservé de la date 3">
            <a:extLst>
              <a:ext uri="{FF2B5EF4-FFF2-40B4-BE49-F238E27FC236}">
                <a16:creationId xmlns:a16="http://schemas.microsoft.com/office/drawing/2014/main" xmlns="" id="{B68EF862-326D-475B-AF3D-EBF2F018A52A}"/>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F9436C7E-A95F-4E4C-8216-E7AB3DB71515}"/>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u pied de page 4">
            <a:extLst>
              <a:ext uri="{FF2B5EF4-FFF2-40B4-BE49-F238E27FC236}">
                <a16:creationId xmlns:a16="http://schemas.microsoft.com/office/drawing/2014/main" xmlns="" id="{ECF3A653-8F5B-47FB-A5BB-F1001C2C069C}"/>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8" name="Connecteur droit 7">
            <a:extLst>
              <a:ext uri="{FF2B5EF4-FFF2-40B4-BE49-F238E27FC236}">
                <a16:creationId xmlns:a16="http://schemas.microsoft.com/office/drawing/2014/main" xmlns="" id="{B57FA9A1-ECAF-4DC5-80FB-3014EE9EA016}"/>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Espace réservé du numéro de diapositive 5">
            <a:extLst>
              <a:ext uri="{FF2B5EF4-FFF2-40B4-BE49-F238E27FC236}">
                <a16:creationId xmlns:a16="http://schemas.microsoft.com/office/drawing/2014/main" xmlns="" id="{8D2029DB-6933-4267-9F7C-5B709521F570}"/>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14</a:t>
            </a:fld>
            <a:endParaRPr lang="fr-FR" altLang="fr-FR" sz="1200">
              <a:solidFill>
                <a:srgbClr val="BC4592"/>
              </a:solidFill>
              <a:latin typeface="Trebuchet MS" pitchFamily="34" charset="0"/>
            </a:endParaRPr>
          </a:p>
        </p:txBody>
      </p:sp>
      <p:cxnSp>
        <p:nvCxnSpPr>
          <p:cNvPr id="10" name="Connecteur droit 9">
            <a:extLst>
              <a:ext uri="{FF2B5EF4-FFF2-40B4-BE49-F238E27FC236}">
                <a16:creationId xmlns:a16="http://schemas.microsoft.com/office/drawing/2014/main" xmlns="" id="{4ED132AE-5A9D-432E-990E-74FBB26DB83E}"/>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FBD8DA40-270E-4FEA-94F0-E651D3AD5097}"/>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027824E3-3A6E-4391-95D6-DE3CD42E64E3}"/>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261027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b="1" dirty="0">
                <a:solidFill>
                  <a:srgbClr val="BC4592"/>
                </a:solidFill>
                <a:latin typeface="Trebuchet MS" panose="020B0603020202020204" pitchFamily="34" charset="0"/>
                <a:cs typeface="Calibri" pitchFamily="34" charset="0"/>
              </a:rPr>
              <a:t>Les interventions multi-domaine</a:t>
            </a:r>
            <a:endParaRPr lang="fr-FR" sz="3600" dirty="0">
              <a:solidFill>
                <a:srgbClr val="BC4592"/>
              </a:solidFill>
              <a:latin typeface="Trebuchet MS" panose="020B0603020202020204" pitchFamily="34" charset="0"/>
            </a:endParaRPr>
          </a:p>
        </p:txBody>
      </p:sp>
      <p:sp>
        <p:nvSpPr>
          <p:cNvPr id="3" name="Espace réservé du contenu 2"/>
          <p:cNvSpPr>
            <a:spLocks noGrp="1"/>
          </p:cNvSpPr>
          <p:nvPr>
            <p:ph idx="1"/>
          </p:nvPr>
        </p:nvSpPr>
        <p:spPr>
          <a:xfrm>
            <a:off x="179512" y="1916832"/>
            <a:ext cx="8964488" cy="4525963"/>
          </a:xfrm>
        </p:spPr>
        <p:txBody>
          <a:bodyPr>
            <a:normAutofit/>
          </a:bodyPr>
          <a:lstStyle/>
          <a:p>
            <a:r>
              <a:rPr lang="fr-FR" sz="2000" b="1" dirty="0">
                <a:latin typeface="Trebuchet MS" panose="020B0603020202020204" pitchFamily="34" charset="0"/>
                <a:cs typeface="Calibri" pitchFamily="34" charset="0"/>
              </a:rPr>
              <a:t>Notion de facteurs de risque modifiables incitant à intervenir</a:t>
            </a:r>
          </a:p>
          <a:p>
            <a:pPr>
              <a:buNone/>
            </a:pPr>
            <a:endParaRPr lang="fr-FR" sz="2000" b="1" dirty="0">
              <a:latin typeface="Trebuchet MS" panose="020B0603020202020204" pitchFamily="34" charset="0"/>
              <a:cs typeface="Calibri" pitchFamily="34" charset="0"/>
            </a:endParaRPr>
          </a:p>
          <a:p>
            <a:r>
              <a:rPr lang="fr-FR" sz="2000" b="1" dirty="0">
                <a:latin typeface="Trebuchet MS" panose="020B0603020202020204" pitchFamily="34" charset="0"/>
                <a:cs typeface="Calibri" pitchFamily="34" charset="0"/>
              </a:rPr>
              <a:t>Mais la maladie est </a:t>
            </a:r>
            <a:r>
              <a:rPr lang="fr-FR" sz="2000" b="1" dirty="0" err="1">
                <a:latin typeface="Trebuchet MS" panose="020B0603020202020204" pitchFamily="34" charset="0"/>
                <a:cs typeface="Calibri" pitchFamily="34" charset="0"/>
              </a:rPr>
              <a:t>multi-factorielle</a:t>
            </a:r>
            <a:endParaRPr lang="fr-FR" sz="2000" b="1" dirty="0">
              <a:latin typeface="Trebuchet MS" panose="020B0603020202020204" pitchFamily="34" charset="0"/>
              <a:cs typeface="Calibri" pitchFamily="34" charset="0"/>
            </a:endParaRPr>
          </a:p>
          <a:p>
            <a:pPr>
              <a:buNone/>
            </a:pPr>
            <a:endParaRPr lang="fr-FR" sz="2000" b="1" dirty="0">
              <a:latin typeface="Trebuchet MS" panose="020B0603020202020204" pitchFamily="34" charset="0"/>
              <a:cs typeface="Calibri" pitchFamily="34" charset="0"/>
            </a:endParaRPr>
          </a:p>
          <a:p>
            <a:r>
              <a:rPr lang="fr-FR" sz="2000" b="1" dirty="0">
                <a:latin typeface="Trebuchet MS" panose="020B0603020202020204" pitchFamily="34" charset="0"/>
                <a:cs typeface="Calibri" pitchFamily="34" charset="0"/>
              </a:rPr>
              <a:t>Aussi les actions de prévention doivent reposer sur des interventions multi-domaine afin d’être efficaces</a:t>
            </a:r>
          </a:p>
          <a:p>
            <a:endParaRPr lang="fr-FR" sz="2000" b="1" dirty="0">
              <a:latin typeface="Trebuchet MS" panose="020B0603020202020204" pitchFamily="34" charset="0"/>
              <a:cs typeface="Calibri" pitchFamily="34" charset="0"/>
            </a:endParaRPr>
          </a:p>
          <a:p>
            <a:r>
              <a:rPr lang="fr-FR" sz="2000" b="1" dirty="0">
                <a:latin typeface="Trebuchet MS" panose="020B0603020202020204" pitchFamily="34" charset="0"/>
                <a:cs typeface="Calibri" pitchFamily="34" charset="0"/>
              </a:rPr>
              <a:t>Les comportements vertueux le plus tôt possible, </a:t>
            </a:r>
            <a:r>
              <a:rPr lang="fr-FR" sz="2000" b="1">
                <a:latin typeface="Trebuchet MS" panose="020B0603020202020204" pitchFamily="34" charset="0"/>
                <a:cs typeface="Calibri" pitchFamily="34" charset="0"/>
              </a:rPr>
              <a:t>dès le milieu </a:t>
            </a:r>
            <a:r>
              <a:rPr lang="fr-FR" sz="2000" b="1" dirty="0">
                <a:latin typeface="Trebuchet MS" panose="020B0603020202020204" pitchFamily="34" charset="0"/>
                <a:cs typeface="Calibri" pitchFamily="34" charset="0"/>
              </a:rPr>
              <a:t>de </a:t>
            </a:r>
            <a:r>
              <a:rPr lang="fr-FR" sz="2000" b="1">
                <a:latin typeface="Trebuchet MS" panose="020B0603020202020204" pitchFamily="34" charset="0"/>
                <a:cs typeface="Calibri" pitchFamily="34" charset="0"/>
              </a:rPr>
              <a:t>la vie</a:t>
            </a:r>
            <a:endParaRPr lang="fr-FR" sz="2000" b="1" dirty="0">
              <a:latin typeface="Trebuchet MS" panose="020B0603020202020204" pitchFamily="34" charset="0"/>
              <a:cs typeface="Calibri" pitchFamily="34" charset="0"/>
            </a:endParaRPr>
          </a:p>
        </p:txBody>
      </p:sp>
      <p:sp>
        <p:nvSpPr>
          <p:cNvPr id="4" name="Espace réservé de la date 3">
            <a:extLst>
              <a:ext uri="{FF2B5EF4-FFF2-40B4-BE49-F238E27FC236}">
                <a16:creationId xmlns:a16="http://schemas.microsoft.com/office/drawing/2014/main" xmlns="" id="{73F4996D-AB8A-4BC0-8A99-DD2D6A5101DA}"/>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2E7F27E3-F1E0-4787-8DAA-0493353CF021}"/>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7" name="Connecteur droit 6">
            <a:extLst>
              <a:ext uri="{FF2B5EF4-FFF2-40B4-BE49-F238E27FC236}">
                <a16:creationId xmlns:a16="http://schemas.microsoft.com/office/drawing/2014/main" xmlns="" id="{8836CBAA-3AF7-46F2-9A3D-A03031D1D2D0}"/>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8" name="Espace réservé du numéro de diapositive 5">
            <a:extLst>
              <a:ext uri="{FF2B5EF4-FFF2-40B4-BE49-F238E27FC236}">
                <a16:creationId xmlns:a16="http://schemas.microsoft.com/office/drawing/2014/main" xmlns="" id="{D8B73F10-23E3-4D18-A339-6AF337BEBFA7}"/>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15</a:t>
            </a:fld>
            <a:endParaRPr lang="fr-FR" altLang="fr-FR" sz="1200">
              <a:solidFill>
                <a:srgbClr val="BC4592"/>
              </a:solidFill>
              <a:latin typeface="Trebuchet MS" pitchFamily="34" charset="0"/>
            </a:endParaRPr>
          </a:p>
        </p:txBody>
      </p:sp>
      <p:cxnSp>
        <p:nvCxnSpPr>
          <p:cNvPr id="9" name="Connecteur droit 8">
            <a:extLst>
              <a:ext uri="{FF2B5EF4-FFF2-40B4-BE49-F238E27FC236}">
                <a16:creationId xmlns:a16="http://schemas.microsoft.com/office/drawing/2014/main" xmlns="" id="{0E2E0E43-D760-410E-887A-CFF7D78944F2}"/>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0" name="Espace réservé du pied de page 4">
            <a:extLst>
              <a:ext uri="{FF2B5EF4-FFF2-40B4-BE49-F238E27FC236}">
                <a16:creationId xmlns:a16="http://schemas.microsoft.com/office/drawing/2014/main" xmlns="" id="{872AA20C-26AC-4D63-B67A-849468ABCEB4}"/>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11" name="Connecteur droit 10">
            <a:extLst>
              <a:ext uri="{FF2B5EF4-FFF2-40B4-BE49-F238E27FC236}">
                <a16:creationId xmlns:a16="http://schemas.microsoft.com/office/drawing/2014/main" xmlns="" id="{BEB3215D-81E7-4D10-AB09-9527609A53F3}"/>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AAE87C39-0293-4622-BB3C-176E60CF050E}"/>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355873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1008112"/>
          </a:xfrm>
        </p:spPr>
        <p:txBody>
          <a:bodyPr/>
          <a:lstStyle/>
          <a:p>
            <a:r>
              <a:rPr lang="fr-FR" sz="3200" b="1" dirty="0">
                <a:solidFill>
                  <a:srgbClr val="BC4592"/>
                </a:solidFill>
                <a:latin typeface="Trebuchet MS" panose="020B0603020202020204" pitchFamily="34" charset="0"/>
              </a:rPr>
              <a:t>Etude FINGER</a:t>
            </a:r>
          </a:p>
        </p:txBody>
      </p:sp>
      <p:sp>
        <p:nvSpPr>
          <p:cNvPr id="3" name="Espace réservé du contenu 2"/>
          <p:cNvSpPr>
            <a:spLocks noGrp="1"/>
          </p:cNvSpPr>
          <p:nvPr>
            <p:ph idx="1"/>
          </p:nvPr>
        </p:nvSpPr>
        <p:spPr>
          <a:xfrm>
            <a:off x="0" y="1196752"/>
            <a:ext cx="9036496" cy="4929411"/>
          </a:xfrm>
        </p:spPr>
        <p:txBody>
          <a:bodyPr>
            <a:noAutofit/>
          </a:bodyPr>
          <a:lstStyle/>
          <a:p>
            <a:r>
              <a:rPr lang="fr-FR" sz="2000" b="1" i="1" dirty="0" err="1">
                <a:latin typeface="Trebuchet MS" panose="020B0603020202020204" pitchFamily="34" charset="0"/>
              </a:rPr>
              <a:t>Finnish</a:t>
            </a:r>
            <a:r>
              <a:rPr lang="fr-FR" sz="2000" b="1" i="1" dirty="0">
                <a:latin typeface="Trebuchet MS" panose="020B0603020202020204" pitchFamily="34" charset="0"/>
              </a:rPr>
              <a:t> </a:t>
            </a:r>
            <a:r>
              <a:rPr lang="fr-FR" sz="2000" b="1" i="1" dirty="0" err="1">
                <a:latin typeface="Trebuchet MS" panose="020B0603020202020204" pitchFamily="34" charset="0"/>
              </a:rPr>
              <a:t>geriatric</a:t>
            </a:r>
            <a:r>
              <a:rPr lang="fr-FR" sz="2000" b="1" i="1" dirty="0">
                <a:latin typeface="Trebuchet MS" panose="020B0603020202020204" pitchFamily="34" charset="0"/>
              </a:rPr>
              <a:t> intervention </a:t>
            </a:r>
            <a:r>
              <a:rPr lang="fr-FR" sz="2000" b="1" i="1" dirty="0" err="1">
                <a:latin typeface="Trebuchet MS" panose="020B0603020202020204" pitchFamily="34" charset="0"/>
              </a:rPr>
              <a:t>study</a:t>
            </a:r>
            <a:r>
              <a:rPr lang="fr-FR" sz="2000" b="1" i="1" dirty="0">
                <a:latin typeface="Trebuchet MS" panose="020B0603020202020204" pitchFamily="34" charset="0"/>
              </a:rPr>
              <a:t> to </a:t>
            </a:r>
            <a:r>
              <a:rPr lang="fr-FR" sz="2000" b="1" i="1" dirty="0" err="1">
                <a:latin typeface="Trebuchet MS" panose="020B0603020202020204" pitchFamily="34" charset="0"/>
              </a:rPr>
              <a:t>prevent</a:t>
            </a:r>
            <a:r>
              <a:rPr lang="fr-FR" sz="2000" b="1" i="1" dirty="0">
                <a:latin typeface="Trebuchet MS" panose="020B0603020202020204" pitchFamily="34" charset="0"/>
              </a:rPr>
              <a:t> cognitive </a:t>
            </a:r>
            <a:r>
              <a:rPr lang="fr-FR" sz="2000" b="1" i="1" dirty="0" err="1">
                <a:latin typeface="Trebuchet MS" panose="020B0603020202020204" pitchFamily="34" charset="0"/>
              </a:rPr>
              <a:t>impairment</a:t>
            </a:r>
            <a:r>
              <a:rPr lang="fr-FR" sz="2000" b="1" i="1" dirty="0">
                <a:latin typeface="Trebuchet MS" panose="020B0603020202020204" pitchFamily="34" charset="0"/>
              </a:rPr>
              <a:t> and </a:t>
            </a:r>
            <a:r>
              <a:rPr lang="fr-FR" sz="2000" b="1" i="1" dirty="0" err="1">
                <a:latin typeface="Trebuchet MS" panose="020B0603020202020204" pitchFamily="34" charset="0"/>
              </a:rPr>
              <a:t>disability</a:t>
            </a:r>
            <a:r>
              <a:rPr lang="fr-FR" sz="2000" b="1" i="1" dirty="0">
                <a:latin typeface="Trebuchet MS" panose="020B0603020202020204" pitchFamily="34" charset="0"/>
              </a:rPr>
              <a:t> : </a:t>
            </a:r>
            <a:r>
              <a:rPr lang="fr-FR" sz="2000" b="1" dirty="0">
                <a:latin typeface="Trebuchet MS" panose="020B0603020202020204" pitchFamily="34" charset="0"/>
              </a:rPr>
              <a:t>essai contrôlé et randomisé, 1 200 personnes âgées de soixante à soixante-dix-sept ans, présentant des facteurs de risque de développer une démence. </a:t>
            </a:r>
          </a:p>
          <a:p>
            <a:r>
              <a:rPr lang="fr-FR" sz="2000" b="1" dirty="0">
                <a:latin typeface="Trebuchet MS" panose="020B0603020202020204" pitchFamily="34" charset="0"/>
              </a:rPr>
              <a:t>Deux groupes ont été constitués :</a:t>
            </a:r>
          </a:p>
          <a:p>
            <a:pPr marL="0" indent="0">
              <a:buNone/>
            </a:pPr>
            <a:r>
              <a:rPr lang="fr-FR" sz="2000" b="1" dirty="0">
                <a:latin typeface="Trebuchet MS" panose="020B0603020202020204" pitchFamily="34" charset="0"/>
              </a:rPr>
              <a:t>                - un groupe témoin : pratique médicale courante</a:t>
            </a:r>
          </a:p>
          <a:p>
            <a:pPr marL="0" indent="0">
              <a:buNone/>
            </a:pPr>
            <a:r>
              <a:rPr lang="fr-FR" sz="2000" b="1" dirty="0">
                <a:latin typeface="Trebuchet MS" panose="020B0603020202020204" pitchFamily="34" charset="0"/>
              </a:rPr>
              <a:t>                - un groupe d’intervention : conseils alimentaires, exercice </a:t>
            </a:r>
          </a:p>
          <a:p>
            <a:pPr marL="0" indent="0">
              <a:buNone/>
            </a:pPr>
            <a:r>
              <a:rPr lang="fr-FR" sz="2000" b="1" dirty="0">
                <a:latin typeface="Trebuchet MS" panose="020B0603020202020204" pitchFamily="34" charset="0"/>
              </a:rPr>
              <a:t>                   physique, entraînement cognitif sur ordinateur,  prévention </a:t>
            </a:r>
          </a:p>
          <a:p>
            <a:pPr marL="0" indent="0">
              <a:buNone/>
            </a:pPr>
            <a:r>
              <a:rPr lang="fr-FR" sz="2000" b="1" dirty="0">
                <a:latin typeface="Trebuchet MS" panose="020B0603020202020204" pitchFamily="34" charset="0"/>
              </a:rPr>
              <a:t>                   et suivi médical de l’HTA et de l’hypercholestérolémie</a:t>
            </a:r>
          </a:p>
          <a:p>
            <a:r>
              <a:rPr lang="fr-FR" sz="2000" b="1" dirty="0">
                <a:latin typeface="Trebuchet MS" panose="020B0603020202020204" pitchFamily="34" charset="0"/>
              </a:rPr>
              <a:t>Deux ans après le début de l’intervention : évaluation de la mémoire, de la fonction exécutive et de la vitesse de traitement de l’information</a:t>
            </a:r>
          </a:p>
          <a:p>
            <a:pPr marL="0" indent="0">
              <a:buNone/>
            </a:pPr>
            <a:r>
              <a:rPr lang="fr-FR" sz="2400" b="1" dirty="0"/>
              <a:t> </a:t>
            </a:r>
            <a:endParaRPr lang="fr-FR" sz="2400" b="1" i="1" dirty="0"/>
          </a:p>
        </p:txBody>
      </p:sp>
      <p:sp>
        <p:nvSpPr>
          <p:cNvPr id="4" name="Espace réservé de la date 3">
            <a:extLst>
              <a:ext uri="{FF2B5EF4-FFF2-40B4-BE49-F238E27FC236}">
                <a16:creationId xmlns:a16="http://schemas.microsoft.com/office/drawing/2014/main" xmlns="" id="{CBB6A723-F38A-41A3-825E-C7A2340DCD77}"/>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3A1C10F3-9778-451C-BD74-E486431AA143}"/>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u pied de page 4">
            <a:extLst>
              <a:ext uri="{FF2B5EF4-FFF2-40B4-BE49-F238E27FC236}">
                <a16:creationId xmlns:a16="http://schemas.microsoft.com/office/drawing/2014/main" xmlns="" id="{6DE46AC1-A67A-4815-97DE-F5F7F6F32029}"/>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8" name="Connecteur droit 7">
            <a:extLst>
              <a:ext uri="{FF2B5EF4-FFF2-40B4-BE49-F238E27FC236}">
                <a16:creationId xmlns:a16="http://schemas.microsoft.com/office/drawing/2014/main" xmlns="" id="{6B7A2C21-3328-40FF-9584-CDAA47189D1D}"/>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Espace réservé du numéro de diapositive 5">
            <a:extLst>
              <a:ext uri="{FF2B5EF4-FFF2-40B4-BE49-F238E27FC236}">
                <a16:creationId xmlns:a16="http://schemas.microsoft.com/office/drawing/2014/main" xmlns="" id="{4576BE58-1942-4D72-9205-FF6A69CCE04A}"/>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16</a:t>
            </a:fld>
            <a:endParaRPr lang="fr-FR" altLang="fr-FR" sz="1200">
              <a:solidFill>
                <a:srgbClr val="BC4592"/>
              </a:solidFill>
              <a:latin typeface="Trebuchet MS" pitchFamily="34" charset="0"/>
            </a:endParaRPr>
          </a:p>
        </p:txBody>
      </p:sp>
      <p:cxnSp>
        <p:nvCxnSpPr>
          <p:cNvPr id="10" name="Connecteur droit 9">
            <a:extLst>
              <a:ext uri="{FF2B5EF4-FFF2-40B4-BE49-F238E27FC236}">
                <a16:creationId xmlns:a16="http://schemas.microsoft.com/office/drawing/2014/main" xmlns="" id="{4CD61D70-CDCD-4D43-AE1D-C4C80F275E8A}"/>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C37D1B6C-155C-4563-B033-B260862DFF80}"/>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5492C63B-6535-45D3-858A-789325003E3F}"/>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138627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1080120"/>
          </a:xfrm>
        </p:spPr>
        <p:txBody>
          <a:bodyPr/>
          <a:lstStyle/>
          <a:p>
            <a:r>
              <a:rPr lang="fr-FR" sz="3200" b="1" dirty="0">
                <a:solidFill>
                  <a:srgbClr val="BC4592"/>
                </a:solidFill>
                <a:latin typeface="Trebuchet MS" panose="020B0603020202020204" pitchFamily="34" charset="0"/>
              </a:rPr>
              <a:t>Etude FINGER</a:t>
            </a:r>
          </a:p>
        </p:txBody>
      </p:sp>
      <p:sp>
        <p:nvSpPr>
          <p:cNvPr id="3" name="Espace réservé du contenu 2"/>
          <p:cNvSpPr>
            <a:spLocks noGrp="1"/>
          </p:cNvSpPr>
          <p:nvPr>
            <p:ph idx="1"/>
          </p:nvPr>
        </p:nvSpPr>
        <p:spPr>
          <a:xfrm>
            <a:off x="107504" y="1268760"/>
            <a:ext cx="8856984" cy="4857403"/>
          </a:xfrm>
        </p:spPr>
        <p:txBody>
          <a:bodyPr>
            <a:normAutofit fontScale="25000" lnSpcReduction="20000"/>
          </a:bodyPr>
          <a:lstStyle/>
          <a:p>
            <a:r>
              <a:rPr lang="fr-FR" sz="7200" b="1" dirty="0">
                <a:latin typeface="Trebuchet MS" panose="020B0603020202020204" pitchFamily="34" charset="0"/>
              </a:rPr>
              <a:t>Résultats :</a:t>
            </a:r>
          </a:p>
          <a:p>
            <a:pPr marL="0" indent="0">
              <a:lnSpc>
                <a:spcPct val="120000"/>
              </a:lnSpc>
              <a:buNone/>
            </a:pPr>
            <a:r>
              <a:rPr lang="fr-FR" sz="7200" b="1" dirty="0">
                <a:latin typeface="Trebuchet MS" panose="020B0603020202020204" pitchFamily="34" charset="0"/>
              </a:rPr>
              <a:t>                - le groupe d’intervention : un score cognitif global amélioré de </a:t>
            </a:r>
          </a:p>
          <a:p>
            <a:pPr marL="0" indent="0">
              <a:lnSpc>
                <a:spcPct val="120000"/>
              </a:lnSpc>
              <a:buNone/>
            </a:pPr>
            <a:r>
              <a:rPr lang="fr-FR" sz="7200" b="1" dirty="0">
                <a:latin typeface="Trebuchet MS" panose="020B0603020202020204" pitchFamily="34" charset="0"/>
              </a:rPr>
              <a:t>                  25% par rapport au groupe témoin, la fonction exécutive est </a:t>
            </a:r>
          </a:p>
          <a:p>
            <a:pPr marL="0" indent="0">
              <a:lnSpc>
                <a:spcPct val="120000"/>
              </a:lnSpc>
              <a:buNone/>
            </a:pPr>
            <a:r>
              <a:rPr lang="fr-FR" sz="7200" b="1" dirty="0">
                <a:latin typeface="Trebuchet MS" panose="020B0603020202020204" pitchFamily="34" charset="0"/>
              </a:rPr>
              <a:t>                  améliorée de 83% et la vitesse de traitement de l’intervention de </a:t>
            </a:r>
          </a:p>
          <a:p>
            <a:pPr marL="0" indent="0">
              <a:lnSpc>
                <a:spcPct val="120000"/>
              </a:lnSpc>
              <a:buNone/>
            </a:pPr>
            <a:r>
              <a:rPr lang="fr-FR" sz="7200" b="1" dirty="0">
                <a:latin typeface="Trebuchet MS" panose="020B0603020202020204" pitchFamily="34" charset="0"/>
              </a:rPr>
              <a:t>                  150%, mais la mémoire n’est pas améliorée       </a:t>
            </a:r>
          </a:p>
          <a:p>
            <a:pPr marL="0" indent="0">
              <a:lnSpc>
                <a:spcPct val="120000"/>
              </a:lnSpc>
              <a:buNone/>
            </a:pPr>
            <a:r>
              <a:rPr lang="fr-FR" sz="7200" b="1" dirty="0">
                <a:latin typeface="Trebuchet MS" panose="020B0603020202020204" pitchFamily="34" charset="0"/>
              </a:rPr>
              <a:t>                - le groupe témoin présente un risque de démence accru de 31% </a:t>
            </a:r>
          </a:p>
          <a:p>
            <a:r>
              <a:rPr lang="fr-FR" sz="7200" b="1" dirty="0">
                <a:latin typeface="Trebuchet MS" panose="020B0603020202020204" pitchFamily="34" charset="0"/>
              </a:rPr>
              <a:t>Cette étude est la première à montrer qu’un programme intensif centré sur les facteurs de risque modifiables peut prévenir le déclin cognitif chez des personnes à risque de démence </a:t>
            </a:r>
          </a:p>
          <a:p>
            <a:pPr marL="0" indent="0">
              <a:buNone/>
            </a:pPr>
            <a:endParaRPr lang="en-US" sz="4500" b="1" dirty="0">
              <a:latin typeface="Trebuchet MS" panose="020B0603020202020204" pitchFamily="34" charset="0"/>
            </a:endParaRPr>
          </a:p>
          <a:p>
            <a:pPr marL="0" indent="0">
              <a:buNone/>
            </a:pPr>
            <a:r>
              <a:rPr lang="en-US" sz="4800" b="1" i="1" dirty="0" err="1">
                <a:latin typeface="Trebuchet MS" panose="020B0603020202020204" pitchFamily="34" charset="0"/>
              </a:rPr>
              <a:t>Ngandu</a:t>
            </a:r>
            <a:r>
              <a:rPr lang="en-US" sz="4800" b="1" i="1" dirty="0">
                <a:latin typeface="Trebuchet MS" panose="020B0603020202020204" pitchFamily="34" charset="0"/>
              </a:rPr>
              <a:t> T et al. A 2 year </a:t>
            </a:r>
            <a:r>
              <a:rPr lang="en-US" sz="4800" b="1" i="1" dirty="0" err="1">
                <a:latin typeface="Trebuchet MS" panose="020B0603020202020204" pitchFamily="34" charset="0"/>
              </a:rPr>
              <a:t>multidomain</a:t>
            </a:r>
            <a:r>
              <a:rPr lang="en-US" sz="4800" b="1" i="1" dirty="0">
                <a:latin typeface="Trebuchet MS" panose="020B0603020202020204" pitchFamily="34" charset="0"/>
              </a:rPr>
              <a:t> intervention of diet, exercise, cognitive training, and vascular risk monitoring versus control to prevent cognitive decline in at-risk elderly people (FINGER): a </a:t>
            </a:r>
            <a:r>
              <a:rPr lang="en-US" sz="4800" b="1" i="1" dirty="0" err="1">
                <a:latin typeface="Trebuchet MS" panose="020B0603020202020204" pitchFamily="34" charset="0"/>
              </a:rPr>
              <a:t>randomised</a:t>
            </a:r>
            <a:r>
              <a:rPr lang="en-US" sz="4800" b="1" i="1" dirty="0">
                <a:latin typeface="Trebuchet MS" panose="020B0603020202020204" pitchFamily="34" charset="0"/>
              </a:rPr>
              <a:t> controlled trial. </a:t>
            </a:r>
            <a:r>
              <a:rPr lang="fr-FR" sz="4800" b="1" i="1" dirty="0">
                <a:latin typeface="Trebuchet MS" panose="020B0603020202020204" pitchFamily="34" charset="0"/>
              </a:rPr>
              <a:t>Lancet,11 mars 2015. </a:t>
            </a:r>
          </a:p>
          <a:p>
            <a:pPr marL="0" indent="0">
              <a:buNone/>
            </a:pPr>
            <a:endParaRPr lang="fr-FR" sz="4500" dirty="0">
              <a:latin typeface="Trebuchet MS" panose="020B0603020202020204" pitchFamily="34" charset="0"/>
            </a:endParaRPr>
          </a:p>
          <a:p>
            <a:r>
              <a:rPr lang="fr-FR" sz="7200" b="1" dirty="0">
                <a:latin typeface="Trebuchet MS" panose="020B0603020202020204" pitchFamily="34" charset="0"/>
              </a:rPr>
              <a:t>Mais comment financer un programme aussi complet et intensif en population générale, dans un contexte économique contraint?</a:t>
            </a:r>
          </a:p>
          <a:p>
            <a:endParaRPr lang="fr-FR" sz="7200" b="1" i="1" dirty="0">
              <a:latin typeface="Trebuchet MS" panose="020B0603020202020204" pitchFamily="34" charset="0"/>
            </a:endParaRPr>
          </a:p>
          <a:p>
            <a:r>
              <a:rPr lang="fr-FR" sz="7200" b="1" dirty="0">
                <a:latin typeface="Trebuchet MS" panose="020B0603020202020204" pitchFamily="34" charset="0"/>
              </a:rPr>
              <a:t>Cependant, création d’un réseau mondial FINGER pour reproduire l’étude dans d’autres pays</a:t>
            </a:r>
          </a:p>
          <a:p>
            <a:endParaRPr lang="fr-FR" sz="7200" dirty="0"/>
          </a:p>
        </p:txBody>
      </p:sp>
      <p:sp>
        <p:nvSpPr>
          <p:cNvPr id="4" name="Espace réservé de la date 3">
            <a:extLst>
              <a:ext uri="{FF2B5EF4-FFF2-40B4-BE49-F238E27FC236}">
                <a16:creationId xmlns:a16="http://schemas.microsoft.com/office/drawing/2014/main" xmlns="" id="{641CCE26-E05B-43C5-9B41-9AB841A945C8}"/>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164D4F80-3707-45EF-8031-71881EF212E3}"/>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u pied de page 4">
            <a:extLst>
              <a:ext uri="{FF2B5EF4-FFF2-40B4-BE49-F238E27FC236}">
                <a16:creationId xmlns:a16="http://schemas.microsoft.com/office/drawing/2014/main" xmlns="" id="{DB693724-C1CB-4D80-80E6-3F30E70533BA}"/>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8" name="Connecteur droit 7">
            <a:extLst>
              <a:ext uri="{FF2B5EF4-FFF2-40B4-BE49-F238E27FC236}">
                <a16:creationId xmlns:a16="http://schemas.microsoft.com/office/drawing/2014/main" xmlns="" id="{12E89AB5-0C28-49F2-A3DD-D60521D59DEC}"/>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Espace réservé du numéro de diapositive 5">
            <a:extLst>
              <a:ext uri="{FF2B5EF4-FFF2-40B4-BE49-F238E27FC236}">
                <a16:creationId xmlns:a16="http://schemas.microsoft.com/office/drawing/2014/main" xmlns="" id="{38E15A8D-758E-479A-8EDD-E38B4A9DA543}"/>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17</a:t>
            </a:fld>
            <a:endParaRPr lang="fr-FR" altLang="fr-FR" sz="1200">
              <a:solidFill>
                <a:srgbClr val="BC4592"/>
              </a:solidFill>
              <a:latin typeface="Trebuchet MS" pitchFamily="34" charset="0"/>
            </a:endParaRPr>
          </a:p>
        </p:txBody>
      </p:sp>
      <p:cxnSp>
        <p:nvCxnSpPr>
          <p:cNvPr id="10" name="Connecteur droit 9">
            <a:extLst>
              <a:ext uri="{FF2B5EF4-FFF2-40B4-BE49-F238E27FC236}">
                <a16:creationId xmlns:a16="http://schemas.microsoft.com/office/drawing/2014/main" xmlns="" id="{09E9A371-D255-4B30-B19B-CF6205B2D051}"/>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BFD8BDA1-2CD1-4459-BDE0-B29E9D1C1D96}"/>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CBB1B53C-A384-4EB8-9DFD-8F2C632413F8}"/>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7061526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b="1" dirty="0">
                <a:solidFill>
                  <a:srgbClr val="BC4592"/>
                </a:solidFill>
                <a:latin typeface="Trebuchet MS" panose="020B0603020202020204" pitchFamily="34" charset="0"/>
              </a:rPr>
              <a:t>Etude MAPT</a:t>
            </a:r>
          </a:p>
        </p:txBody>
      </p:sp>
      <p:sp>
        <p:nvSpPr>
          <p:cNvPr id="3" name="Espace réservé du contenu 2"/>
          <p:cNvSpPr>
            <a:spLocks noGrp="1"/>
          </p:cNvSpPr>
          <p:nvPr>
            <p:ph idx="1"/>
          </p:nvPr>
        </p:nvSpPr>
        <p:spPr>
          <a:xfrm>
            <a:off x="251520" y="1196752"/>
            <a:ext cx="8712968" cy="4929411"/>
          </a:xfrm>
        </p:spPr>
        <p:txBody>
          <a:bodyPr>
            <a:noAutofit/>
          </a:bodyPr>
          <a:lstStyle/>
          <a:p>
            <a:r>
              <a:rPr lang="fr-FR" sz="2000" b="1" dirty="0">
                <a:latin typeface="Trebuchet MS" panose="020B0603020202020204" pitchFamily="34" charset="0"/>
              </a:rPr>
              <a:t>Essai de prévention : Multi-Domain </a:t>
            </a:r>
            <a:r>
              <a:rPr lang="fr-FR" sz="2000" b="1" dirty="0" err="1">
                <a:latin typeface="Trebuchet MS" panose="020B0603020202020204" pitchFamily="34" charset="0"/>
              </a:rPr>
              <a:t>Alzheimer's</a:t>
            </a:r>
            <a:r>
              <a:rPr lang="fr-FR" sz="2000" b="1" dirty="0">
                <a:latin typeface="Trebuchet MS" panose="020B0603020202020204" pitchFamily="34" charset="0"/>
              </a:rPr>
              <a:t> </a:t>
            </a:r>
            <a:r>
              <a:rPr lang="fr-FR" sz="2000" b="1" dirty="0" err="1">
                <a:latin typeface="Trebuchet MS" panose="020B0603020202020204" pitchFamily="34" charset="0"/>
              </a:rPr>
              <a:t>Preventive</a:t>
            </a:r>
            <a:r>
              <a:rPr lang="fr-FR" sz="2000" b="1" dirty="0">
                <a:latin typeface="Trebuchet MS" panose="020B0603020202020204" pitchFamily="34" charset="0"/>
              </a:rPr>
              <a:t> Trial</a:t>
            </a:r>
          </a:p>
          <a:p>
            <a:pPr marL="0" indent="0">
              <a:buNone/>
            </a:pPr>
            <a:endParaRPr lang="fr-FR" sz="2000" b="1" dirty="0">
              <a:latin typeface="Trebuchet MS" panose="020B0603020202020204" pitchFamily="34" charset="0"/>
            </a:endParaRPr>
          </a:p>
          <a:p>
            <a:r>
              <a:rPr lang="fr-FR" sz="2000" b="1" dirty="0">
                <a:latin typeface="Trebuchet MS" panose="020B0603020202020204" pitchFamily="34" charset="0"/>
              </a:rPr>
              <a:t>Recherche de l’efficacité d'une supplémentation en acides gras omega-3, d'une intervention multi-domaine, ou de leur association sur l'évolution des fonctions cognitives chez des personnes âgées de 70 ans et plus, avec une plainte subjective de la mémoire, mais non diagnostiquées Alzheimer</a:t>
            </a:r>
          </a:p>
          <a:p>
            <a:r>
              <a:rPr lang="fr-FR" sz="2000" b="1" dirty="0">
                <a:latin typeface="Trebuchet MS" panose="020B0603020202020204" pitchFamily="34" charset="0"/>
              </a:rPr>
              <a:t>1 680 sujets ont été suivis pour cette étude pendant 3 ans</a:t>
            </a:r>
          </a:p>
          <a:p>
            <a:pPr marL="0" indent="0">
              <a:buNone/>
            </a:pPr>
            <a:endParaRPr lang="fr-FR" sz="2000" b="1" dirty="0">
              <a:latin typeface="Trebuchet MS" panose="020B0603020202020204" pitchFamily="34" charset="0"/>
            </a:endParaRPr>
          </a:p>
          <a:p>
            <a:r>
              <a:rPr lang="fr-FR" sz="2000" b="1" dirty="0">
                <a:latin typeface="Trebuchet MS" panose="020B0603020202020204" pitchFamily="34" charset="0"/>
              </a:rPr>
              <a:t>Déclin limité grâce à l'intervention multi-domaine. Moins bons résultats que FINGER, car les patients à risque n’ont pas été sélectionnés.</a:t>
            </a:r>
          </a:p>
          <a:p>
            <a:pPr>
              <a:buNone/>
            </a:pPr>
            <a:endParaRPr lang="fr-FR" sz="2000" b="1" dirty="0">
              <a:latin typeface="Trebuchet MS" panose="020B0603020202020204" pitchFamily="34" charset="0"/>
            </a:endParaRPr>
          </a:p>
          <a:p>
            <a:pPr marL="0" indent="0">
              <a:buNone/>
            </a:pPr>
            <a:r>
              <a:rPr lang="fr-FR" sz="1200" b="1" i="1" dirty="0" err="1">
                <a:latin typeface="Trebuchet MS" panose="020B0603020202020204" pitchFamily="34" charset="0"/>
              </a:rPr>
              <a:t>Vellas</a:t>
            </a:r>
            <a:r>
              <a:rPr lang="fr-FR" sz="1200" b="1" i="1" dirty="0">
                <a:latin typeface="Trebuchet MS" panose="020B0603020202020204" pitchFamily="34" charset="0"/>
              </a:rPr>
              <a:t> B et al. </a:t>
            </a:r>
            <a:r>
              <a:rPr lang="en-US" sz="1200" b="1" i="1" dirty="0">
                <a:latin typeface="Trebuchet MS" panose="020B0603020202020204" pitchFamily="34" charset="0"/>
              </a:rPr>
              <a:t>MAPT STUDY: A MULTIDOMAIN APPROACH FOR PREVENTING ALZHEIMER’S DISEASE: DESIGN AND BASELINE DATA. J </a:t>
            </a:r>
            <a:r>
              <a:rPr lang="en-US" sz="1200" b="1" i="1" dirty="0" err="1">
                <a:latin typeface="Trebuchet MS" panose="020B0603020202020204" pitchFamily="34" charset="0"/>
              </a:rPr>
              <a:t>Prev</a:t>
            </a:r>
            <a:r>
              <a:rPr lang="en-US" sz="1200" b="1" i="1" dirty="0">
                <a:latin typeface="Trebuchet MS" panose="020B0603020202020204" pitchFamily="34" charset="0"/>
              </a:rPr>
              <a:t> </a:t>
            </a:r>
            <a:r>
              <a:rPr lang="en-US" sz="1200" b="1" i="1" dirty="0" err="1">
                <a:latin typeface="Trebuchet MS" panose="020B0603020202020204" pitchFamily="34" charset="0"/>
              </a:rPr>
              <a:t>Alzheimers</a:t>
            </a:r>
            <a:r>
              <a:rPr lang="en-US" sz="1200" b="1" i="1" dirty="0">
                <a:latin typeface="Trebuchet MS" panose="020B0603020202020204" pitchFamily="34" charset="0"/>
              </a:rPr>
              <a:t> Dis. </a:t>
            </a:r>
            <a:r>
              <a:rPr lang="fr-FR" sz="1200" b="1" i="1" dirty="0">
                <a:latin typeface="Trebuchet MS" panose="020B0603020202020204" pitchFamily="34" charset="0"/>
              </a:rPr>
              <a:t>2014;1(1):13-22</a:t>
            </a:r>
            <a:endParaRPr lang="fr-FR" sz="1200" b="1" dirty="0">
              <a:latin typeface="Trebuchet MS" panose="020B0603020202020204" pitchFamily="34" charset="0"/>
            </a:endParaRPr>
          </a:p>
          <a:p>
            <a:pPr marL="0" indent="0">
              <a:buNone/>
            </a:pPr>
            <a:r>
              <a:rPr lang="fr-FR" sz="1400" dirty="0">
                <a:latin typeface="Trebuchet MS" panose="020B0603020202020204" pitchFamily="34" charset="0"/>
              </a:rPr>
              <a:t>. </a:t>
            </a:r>
            <a:endParaRPr lang="fr-FR" sz="1400" b="1" dirty="0">
              <a:latin typeface="Trebuchet MS" panose="020B0603020202020204" pitchFamily="34" charset="0"/>
            </a:endParaRPr>
          </a:p>
        </p:txBody>
      </p:sp>
      <p:sp>
        <p:nvSpPr>
          <p:cNvPr id="4" name="Espace réservé de la date 3">
            <a:extLst>
              <a:ext uri="{FF2B5EF4-FFF2-40B4-BE49-F238E27FC236}">
                <a16:creationId xmlns:a16="http://schemas.microsoft.com/office/drawing/2014/main" xmlns="" id="{914D8148-E59E-4FDC-B633-8A0938B50F7C}"/>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B817E12D-F2F6-43EF-8DB8-B277B51DF6D4}"/>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u pied de page 4">
            <a:extLst>
              <a:ext uri="{FF2B5EF4-FFF2-40B4-BE49-F238E27FC236}">
                <a16:creationId xmlns:a16="http://schemas.microsoft.com/office/drawing/2014/main" xmlns="" id="{E997FB44-A38F-4A13-BB66-66F26C84A7FA}"/>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8" name="Connecteur droit 7">
            <a:extLst>
              <a:ext uri="{FF2B5EF4-FFF2-40B4-BE49-F238E27FC236}">
                <a16:creationId xmlns:a16="http://schemas.microsoft.com/office/drawing/2014/main" xmlns="" id="{A87856BD-A4C2-4304-A12C-1FE02409E70B}"/>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Espace réservé du numéro de diapositive 5">
            <a:extLst>
              <a:ext uri="{FF2B5EF4-FFF2-40B4-BE49-F238E27FC236}">
                <a16:creationId xmlns:a16="http://schemas.microsoft.com/office/drawing/2014/main" xmlns="" id="{A583A29E-FB43-4C57-BD67-4935A2F55A3E}"/>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18</a:t>
            </a:fld>
            <a:endParaRPr lang="fr-FR" altLang="fr-FR" sz="1200">
              <a:solidFill>
                <a:srgbClr val="BC4592"/>
              </a:solidFill>
              <a:latin typeface="Trebuchet MS" pitchFamily="34" charset="0"/>
            </a:endParaRPr>
          </a:p>
        </p:txBody>
      </p:sp>
      <p:cxnSp>
        <p:nvCxnSpPr>
          <p:cNvPr id="10" name="Connecteur droit 9">
            <a:extLst>
              <a:ext uri="{FF2B5EF4-FFF2-40B4-BE49-F238E27FC236}">
                <a16:creationId xmlns:a16="http://schemas.microsoft.com/office/drawing/2014/main" xmlns="" id="{1BEC34B2-38C6-4689-A8E0-C5BE94093DA9}"/>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620A9272-F21D-495C-9A38-72D44F871425}"/>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5CAB054F-D92C-4821-8052-29BE62EA780D}"/>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1405935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b="1" dirty="0">
                <a:solidFill>
                  <a:srgbClr val="BC4592"/>
                </a:solidFill>
                <a:latin typeface="Trebuchet MS" panose="020B0603020202020204" pitchFamily="34" charset="0"/>
              </a:rPr>
              <a:t>Etude PREDIVA</a:t>
            </a:r>
          </a:p>
        </p:txBody>
      </p:sp>
      <p:sp>
        <p:nvSpPr>
          <p:cNvPr id="3" name="Espace réservé du contenu 2"/>
          <p:cNvSpPr>
            <a:spLocks noGrp="1"/>
          </p:cNvSpPr>
          <p:nvPr>
            <p:ph idx="1"/>
          </p:nvPr>
        </p:nvSpPr>
        <p:spPr/>
        <p:txBody>
          <a:bodyPr>
            <a:normAutofit/>
          </a:bodyPr>
          <a:lstStyle/>
          <a:p>
            <a:pPr>
              <a:spcBef>
                <a:spcPct val="0"/>
              </a:spcBef>
              <a:buFont typeface="Wingdings" pitchFamily="2" charset="2"/>
              <a:buNone/>
            </a:pPr>
            <a:endParaRPr lang="fr-FR" sz="3800" b="1" dirty="0"/>
          </a:p>
          <a:p>
            <a:endParaRPr lang="fr-FR" dirty="0"/>
          </a:p>
        </p:txBody>
      </p:sp>
      <p:sp>
        <p:nvSpPr>
          <p:cNvPr id="4" name="Espace réservé de la date 3">
            <a:extLst>
              <a:ext uri="{FF2B5EF4-FFF2-40B4-BE49-F238E27FC236}">
                <a16:creationId xmlns:a16="http://schemas.microsoft.com/office/drawing/2014/main" xmlns="" id="{18B0887C-B703-49F1-A9A4-21DAD004B941}"/>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35D8AE97-8FF8-47D8-80A0-BBAC439F5A52}"/>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u pied de page 4">
            <a:extLst>
              <a:ext uri="{FF2B5EF4-FFF2-40B4-BE49-F238E27FC236}">
                <a16:creationId xmlns:a16="http://schemas.microsoft.com/office/drawing/2014/main" xmlns="" id="{DD96EF29-45F8-46BE-8630-9CC79365D7BF}"/>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8" name="Connecteur droit 7">
            <a:extLst>
              <a:ext uri="{FF2B5EF4-FFF2-40B4-BE49-F238E27FC236}">
                <a16:creationId xmlns:a16="http://schemas.microsoft.com/office/drawing/2014/main" xmlns="" id="{9CF2391E-DEB3-4D9D-9576-D53388A60D84}"/>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Espace réservé du numéro de diapositive 5">
            <a:extLst>
              <a:ext uri="{FF2B5EF4-FFF2-40B4-BE49-F238E27FC236}">
                <a16:creationId xmlns:a16="http://schemas.microsoft.com/office/drawing/2014/main" xmlns="" id="{DF878497-5432-411E-BFF1-3F16E0E62B3B}"/>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19</a:t>
            </a:fld>
            <a:endParaRPr lang="fr-FR" altLang="fr-FR" sz="1200">
              <a:solidFill>
                <a:srgbClr val="BC4592"/>
              </a:solidFill>
              <a:latin typeface="Trebuchet MS" pitchFamily="34" charset="0"/>
            </a:endParaRPr>
          </a:p>
        </p:txBody>
      </p:sp>
      <p:cxnSp>
        <p:nvCxnSpPr>
          <p:cNvPr id="10" name="Connecteur droit 9">
            <a:extLst>
              <a:ext uri="{FF2B5EF4-FFF2-40B4-BE49-F238E27FC236}">
                <a16:creationId xmlns:a16="http://schemas.microsoft.com/office/drawing/2014/main" xmlns="" id="{02F367A4-21B5-460C-947F-E5BC3AAC68A7}"/>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5E8092E6-A72B-41D4-8877-E603EFF1C739}"/>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ABFF37BE-1C7A-4641-AF9D-6689AA0C1C77}"/>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Rectangle 6">
            <a:extLst>
              <a:ext uri="{FF2B5EF4-FFF2-40B4-BE49-F238E27FC236}">
                <a16:creationId xmlns:a16="http://schemas.microsoft.com/office/drawing/2014/main" xmlns="" id="{727C5670-B9AE-429A-8BE0-C88C3494765B}"/>
              </a:ext>
            </a:extLst>
          </p:cNvPr>
          <p:cNvSpPr/>
          <p:nvPr/>
        </p:nvSpPr>
        <p:spPr>
          <a:xfrm>
            <a:off x="302840" y="1805479"/>
            <a:ext cx="8229600" cy="2785378"/>
          </a:xfrm>
          <a:prstGeom prst="rect">
            <a:avLst/>
          </a:prstGeom>
        </p:spPr>
        <p:txBody>
          <a:bodyPr wrap="square">
            <a:spAutoFit/>
          </a:bodyPr>
          <a:lstStyle/>
          <a:p>
            <a:pPr marL="342900" indent="-342900">
              <a:buFont typeface="Arial" panose="020B0604020202020204" pitchFamily="34" charset="0"/>
              <a:buChar char="•"/>
            </a:pPr>
            <a:r>
              <a:rPr lang="en-US" sz="2000" b="1" dirty="0">
                <a:latin typeface="Trebuchet MS" panose="020B0603020202020204" pitchFamily="34" charset="0"/>
              </a:rPr>
              <a:t>Intervention multi-</a:t>
            </a:r>
            <a:r>
              <a:rPr lang="en-US" sz="2000" b="1" dirty="0" err="1">
                <a:latin typeface="Trebuchet MS" panose="020B0603020202020204" pitchFamily="34" charset="0"/>
              </a:rPr>
              <a:t>domaine</a:t>
            </a:r>
            <a:r>
              <a:rPr lang="en-US" sz="2000" b="1" dirty="0">
                <a:latin typeface="Trebuchet MS" panose="020B0603020202020204" pitchFamily="34" charset="0"/>
              </a:rPr>
              <a:t> </a:t>
            </a:r>
            <a:r>
              <a:rPr lang="en-US" sz="2000" b="1" dirty="0" err="1">
                <a:latin typeface="Trebuchet MS" panose="020B0603020202020204" pitchFamily="34" charset="0"/>
              </a:rPr>
              <a:t>conduite</a:t>
            </a:r>
            <a:r>
              <a:rPr lang="en-US" sz="2000" b="1" dirty="0">
                <a:latin typeface="Trebuchet MS" panose="020B0603020202020204" pitchFamily="34" charset="0"/>
              </a:rPr>
              <a:t> par des </a:t>
            </a:r>
            <a:r>
              <a:rPr lang="en-US" sz="2000" b="1" dirty="0" err="1">
                <a:latin typeface="Trebuchet MS" panose="020B0603020202020204" pitchFamily="34" charset="0"/>
              </a:rPr>
              <a:t>infirmières</a:t>
            </a:r>
            <a:endParaRPr lang="en-US" sz="2000" b="1" dirty="0">
              <a:latin typeface="Trebuchet MS" panose="020B0603020202020204" pitchFamily="34" charset="0"/>
            </a:endParaRPr>
          </a:p>
          <a:p>
            <a:endParaRPr lang="en-US" sz="2000" b="1" dirty="0">
              <a:latin typeface="Trebuchet MS" panose="020B0603020202020204" pitchFamily="34" charset="0"/>
            </a:endParaRPr>
          </a:p>
          <a:p>
            <a:pPr marL="342900" indent="-342900">
              <a:buFont typeface="Arial" panose="020B0604020202020204" pitchFamily="34" charset="0"/>
              <a:buChar char="•"/>
            </a:pPr>
            <a:r>
              <a:rPr lang="en-US" sz="2000" b="1" dirty="0">
                <a:latin typeface="Trebuchet MS" panose="020B0603020202020204" pitchFamily="34" charset="0"/>
              </a:rPr>
              <a:t>3500 patients </a:t>
            </a:r>
            <a:r>
              <a:rPr lang="en-US" sz="2000" b="1" dirty="0" err="1">
                <a:latin typeface="Trebuchet MS" panose="020B0603020202020204" pitchFamily="34" charset="0"/>
              </a:rPr>
              <a:t>inclus</a:t>
            </a:r>
            <a:endParaRPr lang="en-US" sz="2000" b="1" dirty="0">
              <a:latin typeface="Trebuchet MS" panose="020B0603020202020204" pitchFamily="34" charset="0"/>
            </a:endParaRPr>
          </a:p>
          <a:p>
            <a:endParaRPr lang="en-US" sz="2000" b="1" dirty="0">
              <a:latin typeface="Trebuchet MS" panose="020B0603020202020204" pitchFamily="34" charset="0"/>
            </a:endParaRPr>
          </a:p>
          <a:p>
            <a:pPr marL="285750" indent="-285750">
              <a:buFont typeface="Arial" panose="020B0604020202020204" pitchFamily="34" charset="0"/>
              <a:buChar char="•"/>
            </a:pPr>
            <a:r>
              <a:rPr lang="en-US" sz="2000" b="1" dirty="0" err="1">
                <a:latin typeface="Trebuchet MS" panose="020B0603020202020204" pitchFamily="34" charset="0"/>
              </a:rPr>
              <a:t>Aucun</a:t>
            </a:r>
            <a:r>
              <a:rPr lang="en-US" sz="2000" b="1" dirty="0">
                <a:latin typeface="Trebuchet MS" panose="020B0603020202020204" pitchFamily="34" charset="0"/>
              </a:rPr>
              <a:t> </a:t>
            </a:r>
            <a:r>
              <a:rPr lang="en-US" sz="2000" b="1" dirty="0" err="1">
                <a:latin typeface="Trebuchet MS" panose="020B0603020202020204" pitchFamily="34" charset="0"/>
              </a:rPr>
              <a:t>effet</a:t>
            </a:r>
            <a:r>
              <a:rPr lang="en-US" sz="2000" b="1" dirty="0">
                <a:latin typeface="Trebuchet MS" panose="020B0603020202020204" pitchFamily="34" charset="0"/>
              </a:rPr>
              <a:t> </a:t>
            </a:r>
            <a:r>
              <a:rPr lang="en-US" sz="2000" b="1" dirty="0" err="1">
                <a:latin typeface="Trebuchet MS" panose="020B0603020202020204" pitchFamily="34" charset="0"/>
              </a:rPr>
              <a:t>noté</a:t>
            </a:r>
            <a:r>
              <a:rPr lang="en-US" sz="2000" b="1" dirty="0">
                <a:latin typeface="Trebuchet MS" panose="020B0603020202020204" pitchFamily="34" charset="0"/>
              </a:rPr>
              <a:t> </a:t>
            </a:r>
            <a:r>
              <a:rPr lang="en-US" sz="2000" b="1" dirty="0" err="1">
                <a:latin typeface="Trebuchet MS" panose="020B0603020202020204" pitchFamily="34" charset="0"/>
              </a:rPr>
              <a:t>si</a:t>
            </a:r>
            <a:r>
              <a:rPr lang="en-US" sz="2000" b="1" dirty="0">
                <a:latin typeface="Trebuchet MS" panose="020B0603020202020204" pitchFamily="34" charset="0"/>
              </a:rPr>
              <a:t> on ne </a:t>
            </a:r>
            <a:r>
              <a:rPr lang="en-US" sz="2000" b="1" dirty="0" err="1">
                <a:latin typeface="Trebuchet MS" panose="020B0603020202020204" pitchFamily="34" charset="0"/>
              </a:rPr>
              <a:t>sélectionne</a:t>
            </a:r>
            <a:r>
              <a:rPr lang="en-US" sz="2000" b="1" dirty="0">
                <a:latin typeface="Trebuchet MS" panose="020B0603020202020204" pitchFamily="34" charset="0"/>
              </a:rPr>
              <a:t> pas les patients à </a:t>
            </a:r>
            <a:r>
              <a:rPr lang="en-US" sz="2000" b="1" dirty="0" err="1">
                <a:latin typeface="Trebuchet MS" panose="020B0603020202020204" pitchFamily="34" charset="0"/>
              </a:rPr>
              <a:t>risque</a:t>
            </a:r>
            <a:endParaRPr lang="en-US" sz="2000" b="1" dirty="0">
              <a:latin typeface="Trebuchet MS" panose="020B0603020202020204" pitchFamily="34" charset="0"/>
            </a:endParaRPr>
          </a:p>
          <a:p>
            <a:endParaRPr lang="en-US" sz="2000" b="1" dirty="0">
              <a:latin typeface="Trebuchet MS" panose="020B0603020202020204" pitchFamily="34" charset="0"/>
            </a:endParaRPr>
          </a:p>
          <a:p>
            <a:pPr marL="285750" indent="-285750">
              <a:buFont typeface="Arial" panose="020B0604020202020204" pitchFamily="34" charset="0"/>
              <a:buChar char="•"/>
            </a:pPr>
            <a:r>
              <a:rPr lang="en-US" sz="2000" b="1" dirty="0">
                <a:latin typeface="Trebuchet MS" panose="020B0603020202020204" pitchFamily="34" charset="0"/>
              </a:rPr>
              <a:t>La </a:t>
            </a:r>
            <a:r>
              <a:rPr lang="en-US" sz="2000" b="1" dirty="0" err="1">
                <a:latin typeface="Trebuchet MS" panose="020B0603020202020204" pitchFamily="34" charset="0"/>
              </a:rPr>
              <a:t>polymédication</a:t>
            </a:r>
            <a:r>
              <a:rPr lang="en-US" sz="2000" b="1" dirty="0">
                <a:latin typeface="Trebuchet MS" panose="020B0603020202020204" pitchFamily="34" charset="0"/>
              </a:rPr>
              <a:t> et </a:t>
            </a:r>
            <a:r>
              <a:rPr lang="en-US" sz="2000" b="1" dirty="0" err="1">
                <a:latin typeface="Trebuchet MS" panose="020B0603020202020204" pitchFamily="34" charset="0"/>
              </a:rPr>
              <a:t>l’apathie</a:t>
            </a:r>
            <a:r>
              <a:rPr lang="en-US" sz="2000" b="1" dirty="0">
                <a:latin typeface="Trebuchet MS" panose="020B0603020202020204" pitchFamily="34" charset="0"/>
              </a:rPr>
              <a:t> </a:t>
            </a:r>
            <a:r>
              <a:rPr lang="en-US" sz="2000" b="1" dirty="0" err="1">
                <a:latin typeface="Trebuchet MS" panose="020B0603020202020204" pitchFamily="34" charset="0"/>
              </a:rPr>
              <a:t>sont</a:t>
            </a:r>
            <a:r>
              <a:rPr lang="en-US" sz="2000" b="1" dirty="0">
                <a:latin typeface="Trebuchet MS" panose="020B0603020202020204" pitchFamily="34" charset="0"/>
              </a:rPr>
              <a:t> des </a:t>
            </a:r>
            <a:r>
              <a:rPr lang="en-US" sz="2000" b="1" dirty="0" err="1">
                <a:latin typeface="Trebuchet MS" panose="020B0603020202020204" pitchFamily="34" charset="0"/>
              </a:rPr>
              <a:t>facteurs</a:t>
            </a:r>
            <a:r>
              <a:rPr lang="en-US" sz="2000" b="1" dirty="0">
                <a:latin typeface="Trebuchet MS" panose="020B0603020202020204" pitchFamily="34" charset="0"/>
              </a:rPr>
              <a:t> de </a:t>
            </a:r>
            <a:r>
              <a:rPr lang="en-US" sz="2000" b="1" dirty="0" err="1">
                <a:latin typeface="Trebuchet MS" panose="020B0603020202020204" pitchFamily="34" charset="0"/>
              </a:rPr>
              <a:t>risque</a:t>
            </a:r>
            <a:endParaRPr lang="en-US" sz="2000" b="1" dirty="0">
              <a:latin typeface="Trebuchet MS" panose="020B0603020202020204" pitchFamily="34" charset="0"/>
            </a:endParaRPr>
          </a:p>
          <a:p>
            <a:pPr marL="0" indent="0">
              <a:buNone/>
            </a:pPr>
            <a:endParaRPr lang="en-US" sz="1100" b="1" i="1" dirty="0">
              <a:latin typeface="Trebuchet MS" panose="020B0603020202020204" pitchFamily="34" charset="0"/>
            </a:endParaRPr>
          </a:p>
          <a:p>
            <a:pPr marL="0" indent="0">
              <a:buNone/>
            </a:pPr>
            <a:r>
              <a:rPr lang="en-US" sz="1200" b="1" i="1" dirty="0">
                <a:latin typeface="Trebuchet MS" panose="020B0603020202020204" pitchFamily="34" charset="0"/>
              </a:rPr>
              <a:t>Moll van </a:t>
            </a:r>
            <a:r>
              <a:rPr lang="en-US" sz="1200" b="1" i="1" dirty="0" err="1">
                <a:latin typeface="Trebuchet MS" panose="020B0603020202020204" pitchFamily="34" charset="0"/>
              </a:rPr>
              <a:t>Charante</a:t>
            </a:r>
            <a:r>
              <a:rPr lang="en-US" sz="1200" b="1" i="1" dirty="0">
                <a:latin typeface="Trebuchet MS" panose="020B0603020202020204" pitchFamily="34" charset="0"/>
              </a:rPr>
              <a:t> EP et al. Effectiveness of a 6-year multidomain vascular care intervention to prevent dementia (</a:t>
            </a:r>
            <a:r>
              <a:rPr lang="en-US" sz="1200" b="1" i="1" dirty="0" err="1">
                <a:latin typeface="Trebuchet MS" panose="020B0603020202020204" pitchFamily="34" charset="0"/>
              </a:rPr>
              <a:t>preDIVA</a:t>
            </a:r>
            <a:r>
              <a:rPr lang="en-US" sz="1200" b="1" i="1" dirty="0">
                <a:latin typeface="Trebuchet MS" panose="020B0603020202020204" pitchFamily="34" charset="0"/>
              </a:rPr>
              <a:t>): a cluster-</a:t>
            </a:r>
            <a:r>
              <a:rPr lang="en-US" sz="1200" b="1" i="1" dirty="0" err="1">
                <a:latin typeface="Trebuchet MS" panose="020B0603020202020204" pitchFamily="34" charset="0"/>
              </a:rPr>
              <a:t>randomised</a:t>
            </a:r>
            <a:r>
              <a:rPr lang="en-US" sz="1200" b="1" i="1" dirty="0">
                <a:latin typeface="Trebuchet MS" panose="020B0603020202020204" pitchFamily="34" charset="0"/>
              </a:rPr>
              <a:t> controlled trial. </a:t>
            </a:r>
            <a:r>
              <a:rPr lang="fr-FR" sz="1200" b="1" i="1" dirty="0">
                <a:latin typeface="Trebuchet MS" panose="020B0603020202020204" pitchFamily="34" charset="0"/>
              </a:rPr>
              <a:t>Lancet 2016; 388(10046):797-805. 20 août 2016</a:t>
            </a:r>
          </a:p>
        </p:txBody>
      </p:sp>
    </p:spTree>
    <p:extLst>
      <p:ext uri="{BB962C8B-B14F-4D97-AF65-F5344CB8AC3E}">
        <p14:creationId xmlns:p14="http://schemas.microsoft.com/office/powerpoint/2010/main" xmlns="" val="3024869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a:extLst>
              <a:ext uri="{FF2B5EF4-FFF2-40B4-BE49-F238E27FC236}">
                <a16:creationId xmlns:a16="http://schemas.microsoft.com/office/drawing/2014/main" xmlns="" id="{E5BE77F5-BB48-46A4-8C82-7AD50A7178FC}"/>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5" name="Connecteur droit 4">
            <a:extLst>
              <a:ext uri="{FF2B5EF4-FFF2-40B4-BE49-F238E27FC236}">
                <a16:creationId xmlns:a16="http://schemas.microsoft.com/office/drawing/2014/main" xmlns="" id="{E45DA82F-E24A-4ED8-8663-0A728FAE62C4}"/>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e la date 3">
            <a:extLst>
              <a:ext uri="{FF2B5EF4-FFF2-40B4-BE49-F238E27FC236}">
                <a16:creationId xmlns:a16="http://schemas.microsoft.com/office/drawing/2014/main" xmlns="" id="{9BFB227E-1D94-4F57-9443-9C16D05AD2E6}"/>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sp>
        <p:nvSpPr>
          <p:cNvPr id="7" name="Espace réservé du numéro de diapositive 5">
            <a:extLst>
              <a:ext uri="{FF2B5EF4-FFF2-40B4-BE49-F238E27FC236}">
                <a16:creationId xmlns:a16="http://schemas.microsoft.com/office/drawing/2014/main" xmlns="" id="{4EFF374C-4F72-4D4B-A321-05C710B13566}"/>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2</a:t>
            </a:fld>
            <a:endParaRPr lang="fr-FR" altLang="fr-FR" sz="1200" dirty="0">
              <a:solidFill>
                <a:srgbClr val="BC4592"/>
              </a:solidFill>
              <a:latin typeface="Trebuchet MS" pitchFamily="34" charset="0"/>
            </a:endParaRPr>
          </a:p>
        </p:txBody>
      </p:sp>
      <p:cxnSp>
        <p:nvCxnSpPr>
          <p:cNvPr id="8" name="Connecteur droit 7">
            <a:extLst>
              <a:ext uri="{FF2B5EF4-FFF2-40B4-BE49-F238E27FC236}">
                <a16:creationId xmlns:a16="http://schemas.microsoft.com/office/drawing/2014/main" xmlns="" id="{CE507458-EF74-4CD1-944C-72F78022CB51}"/>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93A2F7AD-8BA4-4338-96B2-86397C239E21}"/>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a:extLst>
              <a:ext uri="{FF2B5EF4-FFF2-40B4-BE49-F238E27FC236}">
                <a16:creationId xmlns:a16="http://schemas.microsoft.com/office/drawing/2014/main" xmlns="" id="{41C43511-6267-407F-88D6-0F81F8E594A2}"/>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5" name="Titre 14">
            <a:extLst>
              <a:ext uri="{FF2B5EF4-FFF2-40B4-BE49-F238E27FC236}">
                <a16:creationId xmlns:a16="http://schemas.microsoft.com/office/drawing/2014/main" xmlns="" id="{5C4D5CE5-773D-45F2-8713-2AEC5FE67CB1}"/>
              </a:ext>
            </a:extLst>
          </p:cNvPr>
          <p:cNvSpPr txBox="1">
            <a:spLocks noGrp="1" noChangeArrowheads="1"/>
          </p:cNvSpPr>
          <p:nvPr>
            <p:ph type="title"/>
          </p:nvPr>
        </p:nvSpPr>
        <p:spPr bwMode="auto">
          <a:xfrm>
            <a:off x="457200" y="2408905"/>
            <a:ext cx="8229600"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eaLnBrk="1" hangingPunct="1">
              <a:spcBef>
                <a:spcPct val="0"/>
              </a:spcBef>
              <a:buFontTx/>
              <a:buNone/>
            </a:pPr>
            <a:r>
              <a:rPr lang="fr-FR" altLang="fr-FR" sz="4000" b="1" dirty="0">
                <a:solidFill>
                  <a:srgbClr val="BC4592"/>
                </a:solidFill>
              </a:rPr>
              <a:t>Données générales </a:t>
            </a:r>
          </a:p>
        </p:txBody>
      </p:sp>
      <p:pic>
        <p:nvPicPr>
          <p:cNvPr id="13" name="Image 9" descr="FMA LOGO FR-Web:Word.jpg">
            <a:extLst>
              <a:ext uri="{FF2B5EF4-FFF2-40B4-BE49-F238E27FC236}">
                <a16:creationId xmlns:a16="http://schemas.microsoft.com/office/drawing/2014/main" xmlns="" id="{22356C2F-8C37-46CF-A317-6AF20B91ECB5}"/>
              </a:ext>
            </a:extLst>
          </p:cNvPr>
          <p:cNvPicPr>
            <a:picLocks noChangeAspect="1"/>
          </p:cNvPicPr>
          <p:nvPr/>
        </p:nvPicPr>
        <p:blipFill rotWithShape="1">
          <a:blip r:embed="rId3">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4569774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a:extLst>
              <a:ext uri="{FF2B5EF4-FFF2-40B4-BE49-F238E27FC236}">
                <a16:creationId xmlns:a16="http://schemas.microsoft.com/office/drawing/2014/main" xmlns="" id="{E5BE77F5-BB48-46A4-8C82-7AD50A7178FC}"/>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5" name="Connecteur droit 4">
            <a:extLst>
              <a:ext uri="{FF2B5EF4-FFF2-40B4-BE49-F238E27FC236}">
                <a16:creationId xmlns:a16="http://schemas.microsoft.com/office/drawing/2014/main" xmlns="" id="{E45DA82F-E24A-4ED8-8663-0A728FAE62C4}"/>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e la date 3">
            <a:extLst>
              <a:ext uri="{FF2B5EF4-FFF2-40B4-BE49-F238E27FC236}">
                <a16:creationId xmlns:a16="http://schemas.microsoft.com/office/drawing/2014/main" xmlns="" id="{9BFB227E-1D94-4F57-9443-9C16D05AD2E6}"/>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sp>
        <p:nvSpPr>
          <p:cNvPr id="7" name="Espace réservé du numéro de diapositive 5">
            <a:extLst>
              <a:ext uri="{FF2B5EF4-FFF2-40B4-BE49-F238E27FC236}">
                <a16:creationId xmlns:a16="http://schemas.microsoft.com/office/drawing/2014/main" xmlns="" id="{4EFF374C-4F72-4D4B-A321-05C710B13566}"/>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20</a:t>
            </a:fld>
            <a:endParaRPr lang="fr-FR" altLang="fr-FR" sz="1200" dirty="0">
              <a:solidFill>
                <a:srgbClr val="BC4592"/>
              </a:solidFill>
              <a:latin typeface="Trebuchet MS" pitchFamily="34" charset="0"/>
            </a:endParaRPr>
          </a:p>
        </p:txBody>
      </p:sp>
      <p:cxnSp>
        <p:nvCxnSpPr>
          <p:cNvPr id="8" name="Connecteur droit 7">
            <a:extLst>
              <a:ext uri="{FF2B5EF4-FFF2-40B4-BE49-F238E27FC236}">
                <a16:creationId xmlns:a16="http://schemas.microsoft.com/office/drawing/2014/main" xmlns="" id="{CE507458-EF74-4CD1-944C-72F78022CB51}"/>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93A2F7AD-8BA4-4338-96B2-86397C239E21}"/>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a:extLst>
              <a:ext uri="{FF2B5EF4-FFF2-40B4-BE49-F238E27FC236}">
                <a16:creationId xmlns:a16="http://schemas.microsoft.com/office/drawing/2014/main" xmlns="" id="{41C43511-6267-407F-88D6-0F81F8E594A2}"/>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4" name="ZoneTexte 14">
            <a:extLst>
              <a:ext uri="{FF2B5EF4-FFF2-40B4-BE49-F238E27FC236}">
                <a16:creationId xmlns:a16="http://schemas.microsoft.com/office/drawing/2014/main" xmlns="" id="{7CE357DE-2BEF-4BAB-A412-670A14BB1926}"/>
              </a:ext>
            </a:extLst>
          </p:cNvPr>
          <p:cNvSpPr txBox="1">
            <a:spLocks noGrp="1" noChangeArrowheads="1"/>
          </p:cNvSpPr>
          <p:nvPr>
            <p:ph type="title"/>
          </p:nvPr>
        </p:nvSpPr>
        <p:spPr bwMode="auto">
          <a:xfrm>
            <a:off x="457200" y="2300893"/>
            <a:ext cx="8229600"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eaLnBrk="1" hangingPunct="1">
              <a:spcBef>
                <a:spcPct val="0"/>
              </a:spcBef>
              <a:buFontTx/>
              <a:buNone/>
            </a:pPr>
            <a:r>
              <a:rPr lang="fr-FR" altLang="fr-FR" sz="3600" b="1" dirty="0">
                <a:solidFill>
                  <a:srgbClr val="BC4592"/>
                </a:solidFill>
              </a:rPr>
              <a:t>Les recommandations de l’OMS</a:t>
            </a:r>
          </a:p>
        </p:txBody>
      </p:sp>
      <p:pic>
        <p:nvPicPr>
          <p:cNvPr id="13" name="Image 9" descr="FMA LOGO FR-Web:Word.jpg">
            <a:extLst>
              <a:ext uri="{FF2B5EF4-FFF2-40B4-BE49-F238E27FC236}">
                <a16:creationId xmlns:a16="http://schemas.microsoft.com/office/drawing/2014/main" xmlns="" id="{68D72AD8-FBE5-4529-916C-3D376C7EE459}"/>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8417712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texte 2"/>
          <p:cNvSpPr txBox="1">
            <a:spLocks/>
          </p:cNvSpPr>
          <p:nvPr/>
        </p:nvSpPr>
        <p:spPr bwMode="auto">
          <a:xfrm>
            <a:off x="346567" y="1196752"/>
            <a:ext cx="8314833" cy="4176464"/>
          </a:xfrm>
          <a:prstGeom prst="rect">
            <a:avLst/>
          </a:prstGeom>
          <a:noFill/>
          <a:ln>
            <a:noFill/>
          </a:ln>
        </p:spPr>
        <p:txBody>
          <a:bodyPr/>
          <a:lstStyle>
            <a:lvl1pPr marL="93663" eaLnBrk="0" hangingPunct="0">
              <a:defRPr>
                <a:solidFill>
                  <a:schemeClr val="tx1"/>
                </a:solidFill>
                <a:latin typeface="Arial" charset="0"/>
                <a:ea typeface="ヒラギノ角ゴ Pro W3" charset="-128"/>
              </a:defRPr>
            </a:lvl1pPr>
            <a:lvl2pPr marL="742950" indent="-285750" eaLnBrk="0" hangingPunct="0">
              <a:defRPr>
                <a:solidFill>
                  <a:schemeClr val="tx1"/>
                </a:solidFill>
                <a:latin typeface="Arial" charset="0"/>
                <a:ea typeface="ヒラギノ角ゴ Pro W3" charset="-128"/>
              </a:defRPr>
            </a:lvl2pPr>
            <a:lvl3pPr marL="1143000" indent="-228600" eaLnBrk="0" hangingPunct="0">
              <a:defRPr>
                <a:solidFill>
                  <a:schemeClr val="tx1"/>
                </a:solidFill>
                <a:latin typeface="Arial" charset="0"/>
                <a:ea typeface="ヒラギノ角ゴ Pro W3" charset="-128"/>
              </a:defRPr>
            </a:lvl3pPr>
            <a:lvl4pPr marL="1600200" indent="-228600" eaLnBrk="0" hangingPunct="0">
              <a:defRPr>
                <a:solidFill>
                  <a:schemeClr val="tx1"/>
                </a:solidFill>
                <a:latin typeface="Arial" charset="0"/>
                <a:ea typeface="ヒラギノ角ゴ Pro W3" charset="-128"/>
              </a:defRPr>
            </a:lvl4pPr>
            <a:lvl5pPr marL="2057400" indent="-228600" eaLnBrk="0" hangingPunct="0">
              <a:defRPr>
                <a:solidFill>
                  <a:schemeClr val="tx1"/>
                </a:solidFill>
                <a:latin typeface="Arial"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charset="0"/>
                <a:ea typeface="ヒラギノ角ゴ Pro W3" charset="-128"/>
              </a:defRPr>
            </a:lvl9pPr>
          </a:lstStyle>
          <a:p>
            <a:pPr marL="93662" algn="just" eaLnBrk="1" hangingPunct="1">
              <a:spcAft>
                <a:spcPts val="600"/>
              </a:spcAft>
              <a:defRPr/>
            </a:pPr>
            <a:r>
              <a:rPr lang="fr-FR" sz="2000" b="1" dirty="0">
                <a:latin typeface="Trebuchet MS" panose="020B0603020202020204" pitchFamily="34" charset="0"/>
              </a:rPr>
              <a:t>Recommandations fortes </a:t>
            </a:r>
          </a:p>
          <a:p>
            <a:pPr marL="436562" indent="-342900" algn="just" eaLnBrk="1" hangingPunct="1">
              <a:spcAft>
                <a:spcPts val="600"/>
              </a:spcAft>
              <a:buFont typeface="Arial" pitchFamily="34" charset="0"/>
              <a:buChar char="•"/>
              <a:defRPr/>
            </a:pPr>
            <a:r>
              <a:rPr lang="fr-FR" sz="2000" b="1" dirty="0">
                <a:latin typeface="Trebuchet MS" panose="020B0603020202020204" pitchFamily="34" charset="0"/>
              </a:rPr>
              <a:t>L’OMS estime que les effets souhaitables de l'intervention l'emportent sur tout effet indésirable. </a:t>
            </a:r>
          </a:p>
          <a:p>
            <a:pPr marL="436562" indent="-342900" algn="just" eaLnBrk="1" hangingPunct="1">
              <a:spcAft>
                <a:spcPts val="600"/>
              </a:spcAft>
              <a:buFont typeface="Arial" pitchFamily="34" charset="0"/>
              <a:buChar char="•"/>
              <a:defRPr/>
            </a:pPr>
            <a:r>
              <a:rPr lang="fr-FR" sz="2000" b="1" dirty="0">
                <a:latin typeface="Trebuchet MS" panose="020B0603020202020204" pitchFamily="34" charset="0"/>
              </a:rPr>
              <a:t>La plupart des personnes souhaiteront l'intervention et devraient en bénéficier</a:t>
            </a:r>
          </a:p>
          <a:p>
            <a:pPr marL="93662" algn="just" eaLnBrk="1" hangingPunct="1">
              <a:spcAft>
                <a:spcPts val="600"/>
              </a:spcAft>
              <a:defRPr/>
            </a:pPr>
            <a:endParaRPr lang="fr-FR" sz="2000" b="1" dirty="0">
              <a:latin typeface="Trebuchet MS" panose="020B0603020202020204" pitchFamily="34" charset="0"/>
            </a:endParaRPr>
          </a:p>
          <a:p>
            <a:pPr marL="93662" algn="just" eaLnBrk="1" hangingPunct="1">
              <a:spcAft>
                <a:spcPts val="600"/>
              </a:spcAft>
              <a:defRPr/>
            </a:pPr>
            <a:r>
              <a:rPr lang="fr-FR" sz="2000" b="1" dirty="0">
                <a:latin typeface="Trebuchet MS" panose="020B0603020202020204" pitchFamily="34" charset="0"/>
              </a:rPr>
              <a:t>Recommandations conditionnelles </a:t>
            </a:r>
          </a:p>
          <a:p>
            <a:pPr marL="436562" indent="-342900" algn="just" eaLnBrk="1" hangingPunct="1">
              <a:spcAft>
                <a:spcPts val="600"/>
              </a:spcAft>
              <a:buFont typeface="Arial" pitchFamily="34" charset="0"/>
              <a:buChar char="•"/>
              <a:defRPr/>
            </a:pPr>
            <a:r>
              <a:rPr lang="fr-FR" sz="2000" b="1" dirty="0">
                <a:latin typeface="Trebuchet MS" panose="020B0603020202020204" pitchFamily="34" charset="0"/>
              </a:rPr>
              <a:t>L’OMS n’est pas certain de l'équilibre entre les effets bénéfiques et les effets néfastes de l’intervention</a:t>
            </a:r>
          </a:p>
          <a:p>
            <a:pPr marL="436562" indent="-342900" algn="just" eaLnBrk="1" hangingPunct="1">
              <a:spcAft>
                <a:spcPts val="600"/>
              </a:spcAft>
              <a:buFont typeface="Arial" pitchFamily="34" charset="0"/>
              <a:buChar char="•"/>
              <a:defRPr/>
            </a:pPr>
            <a:r>
              <a:rPr lang="fr-FR" sz="2000" b="1" dirty="0">
                <a:latin typeface="Trebuchet MS" panose="020B0603020202020204" pitchFamily="34" charset="0"/>
              </a:rPr>
              <a:t>Des options différentes peuvent être mieux adaptées selon les patients</a:t>
            </a:r>
            <a:endParaRPr lang="en-US" sz="2000" b="1" i="1" dirty="0">
              <a:latin typeface="Trebuchet MS" panose="020B0603020202020204" pitchFamily="34" charset="0"/>
            </a:endParaRPr>
          </a:p>
          <a:p>
            <a:pPr marL="93662" algn="just" eaLnBrk="1" hangingPunct="1">
              <a:spcAft>
                <a:spcPts val="600"/>
              </a:spcAft>
              <a:defRPr/>
            </a:pPr>
            <a:r>
              <a:rPr lang="en-US" i="1" dirty="0">
                <a:latin typeface="Trebuchet MS" panose="020B0603020202020204" pitchFamily="34" charset="0"/>
              </a:rPr>
              <a:t>	</a:t>
            </a:r>
            <a:endParaRPr lang="en-US" dirty="0">
              <a:latin typeface="Trebuchet MS" panose="020B0603020202020204" pitchFamily="34" charset="0"/>
            </a:endParaRPr>
          </a:p>
        </p:txBody>
      </p:sp>
      <p:sp>
        <p:nvSpPr>
          <p:cNvPr id="14341" name="Espace réservé du numéro de diapositive 5"/>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21</a:t>
            </a:fld>
            <a:endParaRPr lang="fr-FR" altLang="fr-FR" sz="1200">
              <a:solidFill>
                <a:srgbClr val="BC4592"/>
              </a:solidFill>
              <a:latin typeface="Trebuchet MS" pitchFamily="34" charset="0"/>
            </a:endParaRPr>
          </a:p>
        </p:txBody>
      </p:sp>
      <p:cxnSp>
        <p:nvCxnSpPr>
          <p:cNvPr id="8" name="Connecteur droit 7"/>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0" name="Connecteur droit 9"/>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4349" name="ZoneTexte 14"/>
          <p:cNvSpPr txBox="1">
            <a:spLocks noChangeArrowheads="1"/>
          </p:cNvSpPr>
          <p:nvPr/>
        </p:nvSpPr>
        <p:spPr bwMode="auto">
          <a:xfrm>
            <a:off x="603572" y="457200"/>
            <a:ext cx="821690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eaLnBrk="1" hangingPunct="1">
              <a:spcBef>
                <a:spcPct val="0"/>
              </a:spcBef>
              <a:buFontTx/>
              <a:buNone/>
            </a:pPr>
            <a:r>
              <a:rPr lang="fr-FR" altLang="fr-FR" sz="2800" b="1" dirty="0">
                <a:solidFill>
                  <a:srgbClr val="BC4592"/>
                </a:solidFill>
                <a:latin typeface="Trebuchet MS" pitchFamily="34" charset="0"/>
              </a:rPr>
              <a:t>2 types de recommandations de l’OMS</a:t>
            </a:r>
            <a:endParaRPr lang="fr-FR" altLang="fr-FR" sz="2800" b="1" dirty="0">
              <a:solidFill>
                <a:srgbClr val="BC4592"/>
              </a:solidFill>
            </a:endParaRPr>
          </a:p>
        </p:txBody>
      </p:sp>
      <p:cxnSp>
        <p:nvCxnSpPr>
          <p:cNvPr id="11" name="Connecteur droit 10"/>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5" name="Espace réservé de la date 3">
            <a:extLst>
              <a:ext uri="{FF2B5EF4-FFF2-40B4-BE49-F238E27FC236}">
                <a16:creationId xmlns:a16="http://schemas.microsoft.com/office/drawing/2014/main" xmlns="" id="{8D8EF5E0-A1CE-4457-B067-74091E7B8AAD}"/>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sp>
        <p:nvSpPr>
          <p:cNvPr id="17" name="Espace réservé du pied de page 4">
            <a:extLst>
              <a:ext uri="{FF2B5EF4-FFF2-40B4-BE49-F238E27FC236}">
                <a16:creationId xmlns:a16="http://schemas.microsoft.com/office/drawing/2014/main" xmlns="" id="{C1F63B26-3786-4367-88BD-4F074F7DEE33}"/>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pic>
        <p:nvPicPr>
          <p:cNvPr id="13" name="Image 9" descr="FMA LOGO FR-Web:Word.jpg">
            <a:extLst>
              <a:ext uri="{FF2B5EF4-FFF2-40B4-BE49-F238E27FC236}">
                <a16:creationId xmlns:a16="http://schemas.microsoft.com/office/drawing/2014/main" xmlns="" id="{F48E5274-5E14-4CC4-B272-3BDD036C818D}"/>
              </a:ext>
            </a:extLst>
          </p:cNvPr>
          <p:cNvPicPr>
            <a:picLocks noChangeAspect="1"/>
          </p:cNvPicPr>
          <p:nvPr/>
        </p:nvPicPr>
        <p:blipFill rotWithShape="1">
          <a:blip r:embed="rId3">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8992132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texte 2"/>
          <p:cNvSpPr txBox="1">
            <a:spLocks/>
          </p:cNvSpPr>
          <p:nvPr/>
        </p:nvSpPr>
        <p:spPr bwMode="auto">
          <a:xfrm>
            <a:off x="346567" y="1196752"/>
            <a:ext cx="8314833" cy="3379615"/>
          </a:xfrm>
          <a:prstGeom prst="rect">
            <a:avLst/>
          </a:prstGeom>
          <a:noFill/>
          <a:ln>
            <a:noFill/>
          </a:ln>
        </p:spPr>
        <p:txBody>
          <a:bodyPr/>
          <a:lstStyle>
            <a:lvl1pPr marL="93663" eaLnBrk="0" hangingPunct="0">
              <a:defRPr>
                <a:solidFill>
                  <a:schemeClr val="tx1"/>
                </a:solidFill>
                <a:latin typeface="Arial" charset="0"/>
                <a:ea typeface="ヒラギノ角ゴ Pro W3" charset="-128"/>
              </a:defRPr>
            </a:lvl1pPr>
            <a:lvl2pPr marL="742950" indent="-285750" eaLnBrk="0" hangingPunct="0">
              <a:defRPr>
                <a:solidFill>
                  <a:schemeClr val="tx1"/>
                </a:solidFill>
                <a:latin typeface="Arial" charset="0"/>
                <a:ea typeface="ヒラギノ角ゴ Pro W3" charset="-128"/>
              </a:defRPr>
            </a:lvl2pPr>
            <a:lvl3pPr marL="1143000" indent="-228600" eaLnBrk="0" hangingPunct="0">
              <a:defRPr>
                <a:solidFill>
                  <a:schemeClr val="tx1"/>
                </a:solidFill>
                <a:latin typeface="Arial" charset="0"/>
                <a:ea typeface="ヒラギノ角ゴ Pro W3" charset="-128"/>
              </a:defRPr>
            </a:lvl3pPr>
            <a:lvl4pPr marL="1600200" indent="-228600" eaLnBrk="0" hangingPunct="0">
              <a:defRPr>
                <a:solidFill>
                  <a:schemeClr val="tx1"/>
                </a:solidFill>
                <a:latin typeface="Arial" charset="0"/>
                <a:ea typeface="ヒラギノ角ゴ Pro W3" charset="-128"/>
              </a:defRPr>
            </a:lvl4pPr>
            <a:lvl5pPr marL="2057400" indent="-228600" eaLnBrk="0" hangingPunct="0">
              <a:defRPr>
                <a:solidFill>
                  <a:schemeClr val="tx1"/>
                </a:solidFill>
                <a:latin typeface="Arial"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charset="0"/>
                <a:ea typeface="ヒラギノ角ゴ Pro W3" charset="-128"/>
              </a:defRPr>
            </a:lvl9pPr>
          </a:lstStyle>
          <a:p>
            <a:pPr marL="436562" indent="-342900" algn="just" eaLnBrk="1" hangingPunct="1">
              <a:spcAft>
                <a:spcPts val="600"/>
              </a:spcAft>
              <a:buFont typeface="Arial" panose="020B0604020202020204" pitchFamily="34" charset="0"/>
              <a:buChar char="•"/>
              <a:defRPr/>
            </a:pPr>
            <a:r>
              <a:rPr lang="fr-FR" sz="2000" b="1" dirty="0">
                <a:latin typeface="Trebuchet MS" panose="020B0603020202020204" pitchFamily="34" charset="0"/>
              </a:rPr>
              <a:t>L'activité physique devrait être recommandée aux adultes présentant une fonction cognitive normale en vue de réduire le risque de déclin cognitif. </a:t>
            </a:r>
            <a:r>
              <a:rPr lang="fr-FR" sz="2000" b="1" i="1" dirty="0">
                <a:solidFill>
                  <a:schemeClr val="accent1">
                    <a:lumMod val="75000"/>
                  </a:schemeClr>
                </a:solidFill>
                <a:latin typeface="Trebuchet MS" panose="020B0603020202020204" pitchFamily="34" charset="0"/>
              </a:rPr>
              <a:t> </a:t>
            </a:r>
          </a:p>
          <a:p>
            <a:pPr marL="93662" algn="just" eaLnBrk="1" hangingPunct="1">
              <a:spcAft>
                <a:spcPts val="600"/>
              </a:spcAft>
              <a:defRPr/>
            </a:pPr>
            <a:r>
              <a:rPr lang="fr-FR" sz="2000" b="1" i="1" dirty="0">
                <a:solidFill>
                  <a:schemeClr val="accent1">
                    <a:lumMod val="75000"/>
                  </a:schemeClr>
                </a:solidFill>
                <a:latin typeface="Trebuchet MS" panose="020B0603020202020204" pitchFamily="34" charset="0"/>
              </a:rPr>
              <a:t>		Recommandation : forte</a:t>
            </a:r>
          </a:p>
          <a:p>
            <a:pPr marL="93662" algn="just" eaLnBrk="1" hangingPunct="1">
              <a:spcAft>
                <a:spcPts val="600"/>
              </a:spcAft>
              <a:defRPr/>
            </a:pPr>
            <a:r>
              <a:rPr lang="fr-FR" sz="2000" b="1" i="1" dirty="0">
                <a:solidFill>
                  <a:schemeClr val="accent1">
                    <a:lumMod val="75000"/>
                  </a:schemeClr>
                </a:solidFill>
                <a:latin typeface="Trebuchet MS" panose="020B0603020202020204" pitchFamily="34" charset="0"/>
              </a:rPr>
              <a:t> </a:t>
            </a:r>
            <a:endParaRPr lang="fr-FR" sz="2000" b="1" dirty="0">
              <a:latin typeface="Trebuchet MS" panose="020B0603020202020204" pitchFamily="34" charset="0"/>
            </a:endParaRPr>
          </a:p>
          <a:p>
            <a:pPr marL="436562" indent="-342900" algn="just" eaLnBrk="1" hangingPunct="1">
              <a:spcAft>
                <a:spcPts val="600"/>
              </a:spcAft>
              <a:buFont typeface="Arial" panose="020B0604020202020204" pitchFamily="34" charset="0"/>
              <a:buChar char="•"/>
              <a:defRPr/>
            </a:pPr>
            <a:r>
              <a:rPr lang="fr-FR" sz="2000" b="1" dirty="0">
                <a:latin typeface="Trebuchet MS" panose="020B0603020202020204" pitchFamily="34" charset="0"/>
              </a:rPr>
              <a:t>	L'activité physique peut être recommandée aux adultes présentant une altération légère de la fonction cognitive en vue de réduire le risque de déclin cognitif.</a:t>
            </a:r>
            <a:r>
              <a:rPr lang="en-US" b="1" i="1" dirty="0">
                <a:latin typeface="Trebuchet MS" panose="020B0603020202020204" pitchFamily="34" charset="0"/>
              </a:rPr>
              <a:t>	</a:t>
            </a:r>
          </a:p>
          <a:p>
            <a:pPr marL="93662" algn="just" eaLnBrk="1" hangingPunct="1">
              <a:spcAft>
                <a:spcPts val="600"/>
              </a:spcAft>
              <a:defRPr/>
            </a:pPr>
            <a:r>
              <a:rPr lang="fr-FR" sz="2000" b="1" i="1" dirty="0">
                <a:solidFill>
                  <a:schemeClr val="accent1">
                    <a:lumMod val="75000"/>
                  </a:schemeClr>
                </a:solidFill>
                <a:latin typeface="Trebuchet MS" panose="020B0603020202020204" pitchFamily="34" charset="0"/>
                <a:cs typeface="Arial" panose="020B0604020202020204" pitchFamily="34" charset="0"/>
              </a:rPr>
              <a:t> 		Recommandation : conditionnelle </a:t>
            </a:r>
          </a:p>
          <a:p>
            <a:pPr marL="93662" algn="just" eaLnBrk="1" hangingPunct="1">
              <a:spcAft>
                <a:spcPts val="600"/>
              </a:spcAft>
              <a:defRPr/>
            </a:pPr>
            <a:endParaRPr lang="fr-FR" sz="2000" b="1" i="1" dirty="0">
              <a:solidFill>
                <a:schemeClr val="accent1">
                  <a:lumMod val="75000"/>
                </a:schemeClr>
              </a:solidFill>
              <a:latin typeface="Trebuchet MS" panose="020B0603020202020204" pitchFamily="34" charset="0"/>
              <a:cs typeface="Arial" panose="020B0604020202020204" pitchFamily="34" charset="0"/>
            </a:endParaRPr>
          </a:p>
          <a:p>
            <a:pPr marL="436562" indent="-342900" algn="just" eaLnBrk="1" hangingPunct="1">
              <a:spcAft>
                <a:spcPts val="600"/>
              </a:spcAft>
              <a:buFont typeface="Arial" panose="020B0604020202020204" pitchFamily="34" charset="0"/>
              <a:buChar char="•"/>
              <a:defRPr/>
            </a:pPr>
            <a:r>
              <a:rPr lang="fr-FR" sz="2000" b="1" dirty="0">
                <a:latin typeface="Trebuchet MS" panose="020B0603020202020204" pitchFamily="34" charset="0"/>
              </a:rPr>
              <a:t>Un régime sain et équilibré devrait être recommandé à tous les adultes conformément aux recommandations de l'OMS relatives à une alimentation saine. </a:t>
            </a:r>
            <a:endParaRPr lang="fr-FR" sz="2000" b="1" i="1" dirty="0">
              <a:solidFill>
                <a:schemeClr val="accent1">
                  <a:lumMod val="75000"/>
                </a:schemeClr>
              </a:solidFill>
              <a:latin typeface="Trebuchet MS" panose="020B0603020202020204" pitchFamily="34" charset="0"/>
            </a:endParaRPr>
          </a:p>
          <a:p>
            <a:pPr marL="93662" algn="just" eaLnBrk="1" hangingPunct="1">
              <a:spcAft>
                <a:spcPts val="600"/>
              </a:spcAft>
              <a:defRPr/>
            </a:pPr>
            <a:r>
              <a:rPr lang="fr-FR" sz="2000" b="1" i="1" dirty="0">
                <a:solidFill>
                  <a:schemeClr val="accent1">
                    <a:lumMod val="75000"/>
                  </a:schemeClr>
                </a:solidFill>
                <a:latin typeface="Trebuchet MS" panose="020B0603020202020204" pitchFamily="34" charset="0"/>
              </a:rPr>
              <a:t>		Recommandation : forte</a:t>
            </a:r>
            <a:endParaRPr lang="en-US" sz="2000" b="1" i="1" dirty="0">
              <a:solidFill>
                <a:schemeClr val="accent1">
                  <a:lumMod val="75000"/>
                </a:schemeClr>
              </a:solidFill>
              <a:latin typeface="Trebuchet MS" panose="020B0603020202020204" pitchFamily="34" charset="0"/>
            </a:endParaRPr>
          </a:p>
          <a:p>
            <a:pPr marL="93662" algn="just" eaLnBrk="1" hangingPunct="1">
              <a:spcAft>
                <a:spcPts val="600"/>
              </a:spcAft>
              <a:defRPr/>
            </a:pPr>
            <a:endParaRPr lang="fr-FR" sz="2000" i="1" dirty="0">
              <a:solidFill>
                <a:schemeClr val="accent1">
                  <a:lumMod val="75000"/>
                </a:schemeClr>
              </a:solidFill>
              <a:latin typeface="Arial" panose="020B0604020202020204" pitchFamily="34" charset="0"/>
              <a:cs typeface="Arial" panose="020B0604020202020204" pitchFamily="34" charset="0"/>
            </a:endParaRPr>
          </a:p>
          <a:p>
            <a:pPr marL="93662" algn="just" eaLnBrk="1" hangingPunct="1">
              <a:spcAft>
                <a:spcPts val="600"/>
              </a:spcAft>
              <a:defRPr/>
            </a:pPr>
            <a:endParaRPr lang="en-US" i="1" dirty="0">
              <a:latin typeface="Trebuchet MS" panose="020B0603020202020204" pitchFamily="34" charset="0"/>
            </a:endParaRPr>
          </a:p>
          <a:p>
            <a:pPr marL="93662" algn="just" eaLnBrk="1" hangingPunct="1">
              <a:spcAft>
                <a:spcPts val="600"/>
              </a:spcAft>
              <a:defRPr/>
            </a:pPr>
            <a:endParaRPr lang="en-US" dirty="0">
              <a:latin typeface="Trebuchet MS" panose="020B0603020202020204" pitchFamily="34" charset="0"/>
            </a:endParaRPr>
          </a:p>
        </p:txBody>
      </p:sp>
      <p:sp>
        <p:nvSpPr>
          <p:cNvPr id="14341" name="Espace réservé du numéro de diapositive 5"/>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22</a:t>
            </a:fld>
            <a:endParaRPr lang="fr-FR" altLang="fr-FR" sz="1200">
              <a:solidFill>
                <a:srgbClr val="BC4592"/>
              </a:solidFill>
              <a:latin typeface="Trebuchet MS" pitchFamily="34" charset="0"/>
            </a:endParaRPr>
          </a:p>
        </p:txBody>
      </p:sp>
      <p:cxnSp>
        <p:nvCxnSpPr>
          <p:cNvPr id="8" name="Connecteur droit 7"/>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0" name="Connecteur droit 9"/>
          <p:cNvCxnSpPr>
            <a:endCxn id="14339" idx="1"/>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4349" name="ZoneTexte 14"/>
          <p:cNvSpPr txBox="1">
            <a:spLocks noChangeArrowheads="1"/>
          </p:cNvSpPr>
          <p:nvPr/>
        </p:nvSpPr>
        <p:spPr bwMode="auto">
          <a:xfrm>
            <a:off x="603572" y="457200"/>
            <a:ext cx="821690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eaLnBrk="1" hangingPunct="1">
              <a:spcBef>
                <a:spcPct val="0"/>
              </a:spcBef>
              <a:buFontTx/>
              <a:buNone/>
            </a:pPr>
            <a:r>
              <a:rPr lang="fr-FR" altLang="fr-FR" sz="2800" b="1" dirty="0">
                <a:solidFill>
                  <a:srgbClr val="BC4592"/>
                </a:solidFill>
                <a:latin typeface="Trebuchet MS" pitchFamily="34" charset="0"/>
              </a:rPr>
              <a:t> </a:t>
            </a:r>
            <a:endParaRPr lang="fr-FR" altLang="fr-FR" sz="2800" b="1" dirty="0">
              <a:solidFill>
                <a:srgbClr val="BC4592"/>
              </a:solidFill>
            </a:endParaRPr>
          </a:p>
        </p:txBody>
      </p:sp>
      <p:sp>
        <p:nvSpPr>
          <p:cNvPr id="14339" name="Espace réservé de la date 3"/>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11" name="Connecteur droit 10"/>
          <p:cNvCxnSpPr>
            <a:stCxn id="14339" idx="3"/>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6" name="Espace réservé du pied de page 4"/>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Recommandations OMS – Réunion d’équipe </a:t>
            </a:r>
          </a:p>
        </p:txBody>
      </p:sp>
      <p:sp>
        <p:nvSpPr>
          <p:cNvPr id="2" name="ZoneTexte 1">
            <a:extLst>
              <a:ext uri="{FF2B5EF4-FFF2-40B4-BE49-F238E27FC236}">
                <a16:creationId xmlns:a16="http://schemas.microsoft.com/office/drawing/2014/main" xmlns="" id="{D143A432-562F-43B3-9842-10AB1CE99ED8}"/>
              </a:ext>
            </a:extLst>
          </p:cNvPr>
          <p:cNvSpPr txBox="1"/>
          <p:nvPr/>
        </p:nvSpPr>
        <p:spPr>
          <a:xfrm>
            <a:off x="2339752" y="332656"/>
            <a:ext cx="4752528" cy="523220"/>
          </a:xfrm>
          <a:prstGeom prst="rect">
            <a:avLst/>
          </a:prstGeom>
          <a:noFill/>
        </p:spPr>
        <p:txBody>
          <a:bodyPr wrap="square" rtlCol="0">
            <a:spAutoFit/>
          </a:bodyPr>
          <a:lstStyle/>
          <a:p>
            <a:pPr algn="ctr"/>
            <a:r>
              <a:rPr lang="fr-FR" sz="2800" b="1" dirty="0">
                <a:solidFill>
                  <a:srgbClr val="BC4592"/>
                </a:solidFill>
                <a:latin typeface="Trebuchet MS" panose="020B0603020202020204" pitchFamily="34" charset="0"/>
              </a:rPr>
              <a:t>Recommandations OMS (1)</a:t>
            </a:r>
          </a:p>
        </p:txBody>
      </p:sp>
      <p:pic>
        <p:nvPicPr>
          <p:cNvPr id="15" name="Image 9" descr="FMA LOGO FR-Web:Word.jpg">
            <a:extLst>
              <a:ext uri="{FF2B5EF4-FFF2-40B4-BE49-F238E27FC236}">
                <a16:creationId xmlns:a16="http://schemas.microsoft.com/office/drawing/2014/main" xmlns="" id="{EE2E93CC-C247-4D0C-9172-45AA4E969C69}"/>
              </a:ext>
            </a:extLst>
          </p:cNvPr>
          <p:cNvPicPr>
            <a:picLocks noChangeAspect="1"/>
          </p:cNvPicPr>
          <p:nvPr/>
        </p:nvPicPr>
        <p:blipFill rotWithShape="1">
          <a:blip r:embed="rId3">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980721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texte 2"/>
          <p:cNvSpPr txBox="1">
            <a:spLocks/>
          </p:cNvSpPr>
          <p:nvPr/>
        </p:nvSpPr>
        <p:spPr bwMode="auto">
          <a:xfrm>
            <a:off x="346567" y="1484784"/>
            <a:ext cx="8314833" cy="4176464"/>
          </a:xfrm>
          <a:prstGeom prst="rect">
            <a:avLst/>
          </a:prstGeom>
          <a:noFill/>
          <a:ln>
            <a:noFill/>
          </a:ln>
        </p:spPr>
        <p:txBody>
          <a:bodyPr/>
          <a:lstStyle>
            <a:lvl1pPr marL="93663" eaLnBrk="0" hangingPunct="0">
              <a:defRPr>
                <a:solidFill>
                  <a:schemeClr val="tx1"/>
                </a:solidFill>
                <a:latin typeface="Arial" charset="0"/>
                <a:ea typeface="ヒラギノ角ゴ Pro W3" charset="-128"/>
              </a:defRPr>
            </a:lvl1pPr>
            <a:lvl2pPr marL="742950" indent="-285750" eaLnBrk="0" hangingPunct="0">
              <a:defRPr>
                <a:solidFill>
                  <a:schemeClr val="tx1"/>
                </a:solidFill>
                <a:latin typeface="Arial" charset="0"/>
                <a:ea typeface="ヒラギノ角ゴ Pro W3" charset="-128"/>
              </a:defRPr>
            </a:lvl2pPr>
            <a:lvl3pPr marL="1143000" indent="-228600" eaLnBrk="0" hangingPunct="0">
              <a:defRPr>
                <a:solidFill>
                  <a:schemeClr val="tx1"/>
                </a:solidFill>
                <a:latin typeface="Arial" charset="0"/>
                <a:ea typeface="ヒラギノ角ゴ Pro W3" charset="-128"/>
              </a:defRPr>
            </a:lvl3pPr>
            <a:lvl4pPr marL="1600200" indent="-228600" eaLnBrk="0" hangingPunct="0">
              <a:defRPr>
                <a:solidFill>
                  <a:schemeClr val="tx1"/>
                </a:solidFill>
                <a:latin typeface="Arial" charset="0"/>
                <a:ea typeface="ヒラギノ角ゴ Pro W3" charset="-128"/>
              </a:defRPr>
            </a:lvl4pPr>
            <a:lvl5pPr marL="2057400" indent="-228600" eaLnBrk="0" hangingPunct="0">
              <a:defRPr>
                <a:solidFill>
                  <a:schemeClr val="tx1"/>
                </a:solidFill>
                <a:latin typeface="Arial"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charset="0"/>
                <a:ea typeface="ヒラギノ角ゴ Pro W3" charset="-128"/>
              </a:defRPr>
            </a:lvl9pPr>
          </a:lstStyle>
          <a:p>
            <a:pPr marL="436562" indent="-342900" algn="just" eaLnBrk="1" hangingPunct="1">
              <a:spcAft>
                <a:spcPts val="600"/>
              </a:spcAft>
              <a:buFont typeface="Arial" panose="020B0604020202020204" pitchFamily="34" charset="0"/>
              <a:buChar char="•"/>
              <a:defRPr/>
            </a:pPr>
            <a:r>
              <a:rPr lang="fr-FR" sz="2000" b="1" dirty="0">
                <a:latin typeface="Trebuchet MS" panose="020B0603020202020204" pitchFamily="34" charset="0"/>
              </a:rPr>
              <a:t>Une prise en charge de l'hypertension devrait être proposée aux adultes présentant une hypertension conformément aux recommandations existantes de l'OMS. </a:t>
            </a:r>
            <a:endParaRPr lang="fr-FR" sz="2000" b="1" i="1" dirty="0">
              <a:solidFill>
                <a:schemeClr val="accent1">
                  <a:lumMod val="75000"/>
                </a:schemeClr>
              </a:solidFill>
              <a:latin typeface="Trebuchet MS" panose="020B0603020202020204" pitchFamily="34" charset="0"/>
            </a:endParaRPr>
          </a:p>
          <a:p>
            <a:pPr marL="93662" algn="just" eaLnBrk="1" hangingPunct="1">
              <a:spcAft>
                <a:spcPts val="600"/>
              </a:spcAft>
              <a:defRPr/>
            </a:pPr>
            <a:r>
              <a:rPr lang="fr-FR" sz="2000" b="1" i="1" dirty="0">
                <a:solidFill>
                  <a:schemeClr val="accent1">
                    <a:lumMod val="75000"/>
                  </a:schemeClr>
                </a:solidFill>
                <a:latin typeface="Trebuchet MS" panose="020B0603020202020204" pitchFamily="34" charset="0"/>
              </a:rPr>
              <a:t>		Recommandation : forte</a:t>
            </a:r>
          </a:p>
          <a:p>
            <a:pPr marL="93662" algn="just" eaLnBrk="1" hangingPunct="1">
              <a:spcAft>
                <a:spcPts val="600"/>
              </a:spcAft>
              <a:defRPr/>
            </a:pPr>
            <a:endParaRPr lang="fr-FR" sz="2000" b="1" i="1" dirty="0">
              <a:solidFill>
                <a:schemeClr val="accent1">
                  <a:lumMod val="75000"/>
                </a:schemeClr>
              </a:solidFill>
              <a:latin typeface="Trebuchet MS" panose="020B0603020202020204" pitchFamily="34" charset="0"/>
            </a:endParaRPr>
          </a:p>
          <a:p>
            <a:pPr marL="436562" indent="-342900" algn="just" eaLnBrk="1" hangingPunct="1">
              <a:spcAft>
                <a:spcPts val="600"/>
              </a:spcAft>
              <a:buFont typeface="Arial" panose="020B0604020202020204" pitchFamily="34" charset="0"/>
              <a:buChar char="•"/>
              <a:defRPr/>
            </a:pPr>
            <a:r>
              <a:rPr lang="fr-FR" sz="2000" b="1" dirty="0">
                <a:latin typeface="Trebuchet MS" panose="020B0603020202020204" pitchFamily="34" charset="0"/>
              </a:rPr>
              <a:t>Un entraînement de la fonction cognitive peut être proposé aux adultes plus âgés présentant une fonction cognitive normale ou une légère altération de cette fonction en vue de réduire le risque de déclin cognitif et/ou de démence. </a:t>
            </a:r>
            <a:endParaRPr lang="fr-FR" sz="2000" b="1" i="1" dirty="0">
              <a:solidFill>
                <a:schemeClr val="accent1">
                  <a:lumMod val="75000"/>
                </a:schemeClr>
              </a:solidFill>
              <a:latin typeface="Trebuchet MS" panose="020B0603020202020204" pitchFamily="34" charset="0"/>
            </a:endParaRPr>
          </a:p>
          <a:p>
            <a:pPr marL="93662" algn="just" eaLnBrk="1" hangingPunct="1">
              <a:spcAft>
                <a:spcPts val="600"/>
              </a:spcAft>
              <a:defRPr/>
            </a:pPr>
            <a:r>
              <a:rPr lang="fr-FR" sz="2000" b="1" i="1" dirty="0">
                <a:solidFill>
                  <a:schemeClr val="accent1">
                    <a:lumMod val="75000"/>
                  </a:schemeClr>
                </a:solidFill>
                <a:latin typeface="Trebuchet MS" panose="020B0603020202020204" pitchFamily="34" charset="0"/>
              </a:rPr>
              <a:t>		Recommandation : conditionnelle</a:t>
            </a:r>
            <a:endParaRPr lang="en-US" sz="2000" b="1" i="1" dirty="0">
              <a:solidFill>
                <a:schemeClr val="accent1">
                  <a:lumMod val="75000"/>
                </a:schemeClr>
              </a:solidFill>
              <a:latin typeface="Trebuchet MS" panose="020B0603020202020204" pitchFamily="34" charset="0"/>
            </a:endParaRPr>
          </a:p>
          <a:p>
            <a:pPr marL="93662" algn="just" eaLnBrk="1" hangingPunct="1">
              <a:spcAft>
                <a:spcPts val="600"/>
              </a:spcAft>
              <a:defRPr/>
            </a:pPr>
            <a:endParaRPr lang="fr-FR" sz="2000" i="1" dirty="0">
              <a:solidFill>
                <a:schemeClr val="accent1">
                  <a:lumMod val="75000"/>
                </a:schemeClr>
              </a:solidFill>
            </a:endParaRPr>
          </a:p>
          <a:p>
            <a:pPr marL="93662" algn="just" eaLnBrk="1" hangingPunct="1">
              <a:spcAft>
                <a:spcPts val="600"/>
              </a:spcAft>
              <a:defRPr/>
            </a:pPr>
            <a:endParaRPr lang="en-US" i="1" dirty="0">
              <a:solidFill>
                <a:schemeClr val="accent1">
                  <a:lumMod val="75000"/>
                </a:schemeClr>
              </a:solidFill>
              <a:latin typeface="Trebuchet MS" panose="020B0603020202020204" pitchFamily="34" charset="0"/>
            </a:endParaRPr>
          </a:p>
        </p:txBody>
      </p:sp>
      <p:sp>
        <p:nvSpPr>
          <p:cNvPr id="14341" name="Espace réservé du numéro de diapositive 5"/>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23</a:t>
            </a:fld>
            <a:endParaRPr lang="fr-FR" altLang="fr-FR" sz="1200">
              <a:solidFill>
                <a:srgbClr val="BC4592"/>
              </a:solidFill>
              <a:latin typeface="Trebuchet MS" pitchFamily="34" charset="0"/>
            </a:endParaRPr>
          </a:p>
        </p:txBody>
      </p:sp>
      <p:cxnSp>
        <p:nvCxnSpPr>
          <p:cNvPr id="8" name="Connecteur droit 7"/>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0" name="Connecteur droit 9"/>
          <p:cNvCxnSpPr>
            <a:endCxn id="14339" idx="1"/>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4339" name="Espace réservé de la date 3"/>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11" name="Connecteur droit 10"/>
          <p:cNvCxnSpPr>
            <a:stCxn id="14339" idx="3"/>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5" name="ZoneTexte 14">
            <a:extLst>
              <a:ext uri="{FF2B5EF4-FFF2-40B4-BE49-F238E27FC236}">
                <a16:creationId xmlns:a16="http://schemas.microsoft.com/office/drawing/2014/main" xmlns="" id="{C7FF12FE-6580-4BC1-9ACF-8975473D4231}"/>
              </a:ext>
            </a:extLst>
          </p:cNvPr>
          <p:cNvSpPr txBox="1"/>
          <p:nvPr/>
        </p:nvSpPr>
        <p:spPr>
          <a:xfrm>
            <a:off x="2339752" y="332656"/>
            <a:ext cx="4752528" cy="523220"/>
          </a:xfrm>
          <a:prstGeom prst="rect">
            <a:avLst/>
          </a:prstGeom>
          <a:noFill/>
        </p:spPr>
        <p:txBody>
          <a:bodyPr wrap="square" rtlCol="0">
            <a:spAutoFit/>
          </a:bodyPr>
          <a:lstStyle/>
          <a:p>
            <a:pPr algn="ctr"/>
            <a:r>
              <a:rPr lang="fr-FR" sz="2800" b="1" dirty="0">
                <a:solidFill>
                  <a:srgbClr val="BC4592"/>
                </a:solidFill>
                <a:latin typeface="Trebuchet MS" panose="020B0603020202020204" pitchFamily="34" charset="0"/>
              </a:rPr>
              <a:t>Recommandations OMS (2)</a:t>
            </a:r>
          </a:p>
        </p:txBody>
      </p:sp>
      <p:sp>
        <p:nvSpPr>
          <p:cNvPr id="17" name="Espace réservé du pied de page 4">
            <a:extLst>
              <a:ext uri="{FF2B5EF4-FFF2-40B4-BE49-F238E27FC236}">
                <a16:creationId xmlns:a16="http://schemas.microsoft.com/office/drawing/2014/main" xmlns="" id="{62D141FA-2C20-434E-9EE2-883C18B1244E}"/>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pic>
        <p:nvPicPr>
          <p:cNvPr id="18" name="Image 9" descr="FMA LOGO FR-Web:Word.jpg">
            <a:extLst>
              <a:ext uri="{FF2B5EF4-FFF2-40B4-BE49-F238E27FC236}">
                <a16:creationId xmlns:a16="http://schemas.microsoft.com/office/drawing/2014/main" xmlns="" id="{CA9D4568-79DC-48F4-94B5-3087361CBDAE}"/>
              </a:ext>
            </a:extLst>
          </p:cNvPr>
          <p:cNvPicPr>
            <a:picLocks noChangeAspect="1"/>
          </p:cNvPicPr>
          <p:nvPr/>
        </p:nvPicPr>
        <p:blipFill rotWithShape="1">
          <a:blip r:embed="rId3">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0176081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texte 2"/>
          <p:cNvSpPr txBox="1">
            <a:spLocks/>
          </p:cNvSpPr>
          <p:nvPr/>
        </p:nvSpPr>
        <p:spPr bwMode="auto">
          <a:xfrm>
            <a:off x="308976" y="1051138"/>
            <a:ext cx="8314833" cy="4824545"/>
          </a:xfrm>
          <a:prstGeom prst="rect">
            <a:avLst/>
          </a:prstGeom>
          <a:noFill/>
          <a:ln>
            <a:noFill/>
          </a:ln>
        </p:spPr>
        <p:txBody>
          <a:bodyPr/>
          <a:lstStyle>
            <a:lvl1pPr marL="93663" eaLnBrk="0" hangingPunct="0">
              <a:defRPr>
                <a:solidFill>
                  <a:schemeClr val="tx1"/>
                </a:solidFill>
                <a:latin typeface="Arial" charset="0"/>
                <a:ea typeface="ヒラギノ角ゴ Pro W3" charset="-128"/>
              </a:defRPr>
            </a:lvl1pPr>
            <a:lvl2pPr marL="742950" indent="-285750" eaLnBrk="0" hangingPunct="0">
              <a:defRPr>
                <a:solidFill>
                  <a:schemeClr val="tx1"/>
                </a:solidFill>
                <a:latin typeface="Arial" charset="0"/>
                <a:ea typeface="ヒラギノ角ゴ Pro W3" charset="-128"/>
              </a:defRPr>
            </a:lvl2pPr>
            <a:lvl3pPr marL="1143000" indent="-228600" eaLnBrk="0" hangingPunct="0">
              <a:defRPr>
                <a:solidFill>
                  <a:schemeClr val="tx1"/>
                </a:solidFill>
                <a:latin typeface="Arial" charset="0"/>
                <a:ea typeface="ヒラギノ角ゴ Pro W3" charset="-128"/>
              </a:defRPr>
            </a:lvl3pPr>
            <a:lvl4pPr marL="1600200" indent="-228600" eaLnBrk="0" hangingPunct="0">
              <a:defRPr>
                <a:solidFill>
                  <a:schemeClr val="tx1"/>
                </a:solidFill>
                <a:latin typeface="Arial" charset="0"/>
                <a:ea typeface="ヒラギノ角ゴ Pro W3" charset="-128"/>
              </a:defRPr>
            </a:lvl4pPr>
            <a:lvl5pPr marL="2057400" indent="-228600" eaLnBrk="0" hangingPunct="0">
              <a:defRPr>
                <a:solidFill>
                  <a:schemeClr val="tx1"/>
                </a:solidFill>
                <a:latin typeface="Arial"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charset="0"/>
                <a:ea typeface="ヒラギノ角ゴ Pro W3" charset="-128"/>
              </a:defRPr>
            </a:lvl9pPr>
          </a:lstStyle>
          <a:p>
            <a:pPr marL="436562" indent="-342900" algn="just" eaLnBrk="1" hangingPunct="1">
              <a:spcAft>
                <a:spcPts val="600"/>
              </a:spcAft>
              <a:buFont typeface="Arial" panose="020B0604020202020204" pitchFamily="34" charset="0"/>
              <a:buChar char="•"/>
              <a:defRPr/>
            </a:pPr>
            <a:r>
              <a:rPr lang="fr-FR" b="1" dirty="0">
                <a:latin typeface="Trebuchet MS" panose="020B0603020202020204" pitchFamily="34" charset="0"/>
              </a:rPr>
              <a:t>On ne dispose pas à ce jour de suffisamment de données factuelles pour recommander la prise d'antidépresseurs en vue de réduire le risque de déclin cognitif et/ou de démence. </a:t>
            </a:r>
          </a:p>
          <a:p>
            <a:pPr marL="379412" indent="-285750" algn="just" eaLnBrk="1" hangingPunct="1">
              <a:spcAft>
                <a:spcPts val="600"/>
              </a:spcAft>
              <a:buFont typeface="Arial" panose="020B0604020202020204" pitchFamily="34" charset="0"/>
              <a:buChar char="•"/>
              <a:defRPr/>
            </a:pPr>
            <a:endParaRPr lang="fr-FR" b="1" dirty="0">
              <a:latin typeface="Trebuchet MS" panose="020B0603020202020204" pitchFamily="34" charset="0"/>
            </a:endParaRPr>
          </a:p>
          <a:p>
            <a:pPr marL="436562" indent="-342900" algn="just" eaLnBrk="1" hangingPunct="1">
              <a:spcAft>
                <a:spcPts val="600"/>
              </a:spcAft>
              <a:buFont typeface="Arial" panose="020B0604020202020204" pitchFamily="34" charset="0"/>
              <a:buChar char="•"/>
              <a:defRPr/>
            </a:pPr>
            <a:r>
              <a:rPr lang="fr-FR" b="1" dirty="0">
                <a:latin typeface="Trebuchet MS" panose="020B0603020202020204" pitchFamily="34" charset="0"/>
              </a:rPr>
              <a:t>La prise en charge de la dépression par les antidépresseurs et/ou par des interventions psychologiques devrait être proposée aux adultes atteints de dépression conformément aux recommandations du MHGAP (Programme d'action « Combler les lacunes en santé mentale ») de l'OMS.</a:t>
            </a:r>
          </a:p>
          <a:p>
            <a:pPr marL="93662" algn="just" eaLnBrk="1" hangingPunct="1">
              <a:spcAft>
                <a:spcPts val="600"/>
              </a:spcAft>
              <a:defRPr/>
            </a:pPr>
            <a:endParaRPr lang="fr-FR" b="1" dirty="0">
              <a:latin typeface="Trebuchet MS" panose="020B0603020202020204" pitchFamily="34" charset="0"/>
            </a:endParaRPr>
          </a:p>
          <a:p>
            <a:pPr marL="436562" indent="-342900" algn="just" eaLnBrk="1" hangingPunct="1">
              <a:spcAft>
                <a:spcPts val="600"/>
              </a:spcAft>
              <a:buFont typeface="Arial" panose="020B0604020202020204" pitchFamily="34" charset="0"/>
              <a:buChar char="•"/>
              <a:defRPr/>
            </a:pPr>
            <a:r>
              <a:rPr lang="fr-FR" b="1" dirty="0">
                <a:latin typeface="Trebuchet MS" panose="020B0603020202020204" pitchFamily="34" charset="0"/>
              </a:rPr>
              <a:t>Un dépistage, suivi de la fourniture de prothèses auditives en vue de réduire le risque de déclin cognitif et/ou de démence, devrait être proposé aux personnes âgées aux fins de l'identification et de la prise en charge rapides de la perte auditive, conformément aux recommandations ICOPE </a:t>
            </a:r>
            <a:r>
              <a:rPr lang="fr-FR" b="1" i="1" dirty="0">
                <a:latin typeface="Trebuchet MS" panose="020B0603020202020204" pitchFamily="34" charset="0"/>
              </a:rPr>
              <a:t>(Integrated care for </a:t>
            </a:r>
            <a:r>
              <a:rPr lang="fr-FR" b="1" i="1" dirty="0" err="1">
                <a:latin typeface="Trebuchet MS" panose="020B0603020202020204" pitchFamily="34" charset="0"/>
              </a:rPr>
              <a:t>older</a:t>
            </a:r>
            <a:r>
              <a:rPr lang="fr-FR" b="1" i="1" dirty="0">
                <a:latin typeface="Trebuchet MS" panose="020B0603020202020204" pitchFamily="34" charset="0"/>
              </a:rPr>
              <a:t> people) </a:t>
            </a:r>
            <a:r>
              <a:rPr lang="fr-FR" b="1" dirty="0">
                <a:latin typeface="Trebuchet MS" panose="020B0603020202020204" pitchFamily="34" charset="0"/>
              </a:rPr>
              <a:t>de l'OMS.</a:t>
            </a:r>
            <a:endParaRPr lang="en-US" b="1" dirty="0">
              <a:latin typeface="Trebuchet MS" panose="020B0603020202020204" pitchFamily="34" charset="0"/>
            </a:endParaRPr>
          </a:p>
          <a:p>
            <a:pPr marL="436562" indent="-342900" algn="just" eaLnBrk="1" hangingPunct="1">
              <a:spcAft>
                <a:spcPts val="600"/>
              </a:spcAft>
              <a:buFont typeface="Wingdings" panose="05000000000000000000" pitchFamily="2" charset="2"/>
              <a:buChar char="Ø"/>
              <a:defRPr/>
            </a:pPr>
            <a:endParaRPr lang="en-US" dirty="0">
              <a:latin typeface="Trebuchet MS" panose="020B0603020202020204" pitchFamily="34" charset="0"/>
            </a:endParaRPr>
          </a:p>
        </p:txBody>
      </p:sp>
      <p:sp>
        <p:nvSpPr>
          <p:cNvPr id="14341" name="Espace réservé du numéro de diapositive 5"/>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24</a:t>
            </a:fld>
            <a:endParaRPr lang="fr-FR" altLang="fr-FR" sz="1200">
              <a:solidFill>
                <a:srgbClr val="BC4592"/>
              </a:solidFill>
              <a:latin typeface="Trebuchet MS" pitchFamily="34" charset="0"/>
            </a:endParaRPr>
          </a:p>
        </p:txBody>
      </p:sp>
      <p:cxnSp>
        <p:nvCxnSpPr>
          <p:cNvPr id="8" name="Connecteur droit 7"/>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0" name="Connecteur droit 9"/>
          <p:cNvCxnSpPr>
            <a:endCxn id="14339" idx="1"/>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4339" name="Espace réservé de la date 3"/>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11" name="Connecteur droit 10"/>
          <p:cNvCxnSpPr>
            <a:stCxn id="14339" idx="3"/>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5" name="ZoneTexte 14">
            <a:extLst>
              <a:ext uri="{FF2B5EF4-FFF2-40B4-BE49-F238E27FC236}">
                <a16:creationId xmlns:a16="http://schemas.microsoft.com/office/drawing/2014/main" xmlns="" id="{357D420A-8B12-4E38-9C44-4075F9113173}"/>
              </a:ext>
            </a:extLst>
          </p:cNvPr>
          <p:cNvSpPr txBox="1"/>
          <p:nvPr/>
        </p:nvSpPr>
        <p:spPr>
          <a:xfrm>
            <a:off x="2339752" y="332656"/>
            <a:ext cx="4752528" cy="523220"/>
          </a:xfrm>
          <a:prstGeom prst="rect">
            <a:avLst/>
          </a:prstGeom>
          <a:noFill/>
        </p:spPr>
        <p:txBody>
          <a:bodyPr wrap="square" rtlCol="0">
            <a:spAutoFit/>
          </a:bodyPr>
          <a:lstStyle/>
          <a:p>
            <a:pPr algn="ctr"/>
            <a:r>
              <a:rPr lang="fr-FR" sz="2800" b="1" dirty="0">
                <a:solidFill>
                  <a:srgbClr val="BC4592"/>
                </a:solidFill>
                <a:latin typeface="Trebuchet MS" panose="020B0603020202020204" pitchFamily="34" charset="0"/>
              </a:rPr>
              <a:t>Recommandations OMS (3)</a:t>
            </a:r>
          </a:p>
        </p:txBody>
      </p:sp>
      <p:sp>
        <p:nvSpPr>
          <p:cNvPr id="18" name="Espace réservé du pied de page 4">
            <a:extLst>
              <a:ext uri="{FF2B5EF4-FFF2-40B4-BE49-F238E27FC236}">
                <a16:creationId xmlns:a16="http://schemas.microsoft.com/office/drawing/2014/main" xmlns="" id="{18DF76DD-AC42-4793-B4C5-23B6AC87C5C3}"/>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pic>
        <p:nvPicPr>
          <p:cNvPr id="19" name="Image 9" descr="FMA LOGO FR-Web:Word.jpg">
            <a:extLst>
              <a:ext uri="{FF2B5EF4-FFF2-40B4-BE49-F238E27FC236}">
                <a16:creationId xmlns:a16="http://schemas.microsoft.com/office/drawing/2014/main" xmlns="" id="{AFFA2DC7-3615-4777-9312-6BC886BBC63D}"/>
              </a:ext>
            </a:extLst>
          </p:cNvPr>
          <p:cNvPicPr>
            <a:picLocks noChangeAspect="1"/>
          </p:cNvPicPr>
          <p:nvPr/>
        </p:nvPicPr>
        <p:blipFill rotWithShape="1">
          <a:blip r:embed="rId3">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9863205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texte 2"/>
          <p:cNvSpPr txBox="1">
            <a:spLocks/>
          </p:cNvSpPr>
          <p:nvPr/>
        </p:nvSpPr>
        <p:spPr bwMode="auto">
          <a:xfrm>
            <a:off x="346567" y="2204864"/>
            <a:ext cx="8314833" cy="3456384"/>
          </a:xfrm>
          <a:prstGeom prst="rect">
            <a:avLst/>
          </a:prstGeom>
          <a:noFill/>
          <a:ln>
            <a:noFill/>
          </a:ln>
        </p:spPr>
        <p:txBody>
          <a:bodyPr/>
          <a:lstStyle>
            <a:lvl1pPr marL="93663" eaLnBrk="0" hangingPunct="0">
              <a:defRPr>
                <a:solidFill>
                  <a:schemeClr val="tx1"/>
                </a:solidFill>
                <a:latin typeface="Arial" charset="0"/>
                <a:ea typeface="ヒラギノ角ゴ Pro W3" charset="-128"/>
              </a:defRPr>
            </a:lvl1pPr>
            <a:lvl2pPr marL="742950" indent="-285750" eaLnBrk="0" hangingPunct="0">
              <a:defRPr>
                <a:solidFill>
                  <a:schemeClr val="tx1"/>
                </a:solidFill>
                <a:latin typeface="Arial" charset="0"/>
                <a:ea typeface="ヒラギノ角ゴ Pro W3" charset="-128"/>
              </a:defRPr>
            </a:lvl2pPr>
            <a:lvl3pPr marL="1143000" indent="-228600" eaLnBrk="0" hangingPunct="0">
              <a:defRPr>
                <a:solidFill>
                  <a:schemeClr val="tx1"/>
                </a:solidFill>
                <a:latin typeface="Arial" charset="0"/>
                <a:ea typeface="ヒラギノ角ゴ Pro W3" charset="-128"/>
              </a:defRPr>
            </a:lvl3pPr>
            <a:lvl4pPr marL="1600200" indent="-228600" eaLnBrk="0" hangingPunct="0">
              <a:defRPr>
                <a:solidFill>
                  <a:schemeClr val="tx1"/>
                </a:solidFill>
                <a:latin typeface="Arial" charset="0"/>
                <a:ea typeface="ヒラギノ角ゴ Pro W3" charset="-128"/>
              </a:defRPr>
            </a:lvl4pPr>
            <a:lvl5pPr marL="2057400" indent="-228600" eaLnBrk="0" hangingPunct="0">
              <a:defRPr>
                <a:solidFill>
                  <a:schemeClr val="tx1"/>
                </a:solidFill>
                <a:latin typeface="Arial"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charset="0"/>
                <a:ea typeface="ヒラギノ角ゴ Pro W3" charset="-128"/>
              </a:defRPr>
            </a:lvl9pPr>
          </a:lstStyle>
          <a:p>
            <a:pPr marL="436562" indent="-342900" algn="just" eaLnBrk="1" hangingPunct="1">
              <a:spcAft>
                <a:spcPts val="600"/>
              </a:spcAft>
              <a:buFont typeface="Arial" pitchFamily="34" charset="0"/>
              <a:buChar char="•"/>
              <a:defRPr/>
            </a:pPr>
            <a:r>
              <a:rPr lang="fr-FR" sz="2000" b="1" dirty="0">
                <a:latin typeface="Trebuchet MS" pitchFamily="34" charset="0"/>
              </a:rPr>
              <a:t>Proposé par l’OMS dans le cadre de la prévention de le dépendance chez les seniors </a:t>
            </a:r>
          </a:p>
          <a:p>
            <a:pPr marL="436562" indent="-342900" algn="just" eaLnBrk="1" hangingPunct="1">
              <a:spcAft>
                <a:spcPts val="600"/>
              </a:spcAft>
              <a:buFont typeface="Arial" pitchFamily="34" charset="0"/>
              <a:buChar char="•"/>
              <a:defRPr/>
            </a:pPr>
            <a:r>
              <a:rPr lang="fr-FR" sz="2000" b="1" dirty="0">
                <a:latin typeface="Trebuchet MS" pitchFamily="34" charset="0"/>
              </a:rPr>
              <a:t>Il doit pouvoir être adapté à la maladie d’Alzheimer (B. Vellas)</a:t>
            </a:r>
          </a:p>
          <a:p>
            <a:pPr marL="436562" indent="-342900" algn="just" eaLnBrk="1" hangingPunct="1">
              <a:spcAft>
                <a:spcPts val="600"/>
              </a:spcAft>
              <a:buFont typeface="Arial" pitchFamily="34" charset="0"/>
              <a:buChar char="•"/>
              <a:defRPr/>
            </a:pPr>
            <a:r>
              <a:rPr lang="fr-FR" sz="2000" b="1" dirty="0">
                <a:latin typeface="Trebuchet MS" pitchFamily="34" charset="0"/>
              </a:rPr>
              <a:t>Il consiste, dans les premiers stades du vieillissement, à maintenir les réserves fonctionnelles (entre 40 et 70 ans) puis à un stade plus élevé (après 70-75 ans), à monitorer les fonctions (cognitives mais aussi la mobilité, le psychosocial, la nutrition, le sensoriel) pour les maintenir au plus haut, et à intervenir au plus près d’une baisse de façon rapide et prévenir ou retarder la dépendance</a:t>
            </a:r>
          </a:p>
          <a:p>
            <a:pPr marL="93662" algn="just" eaLnBrk="1" hangingPunct="1">
              <a:spcAft>
                <a:spcPts val="600"/>
              </a:spcAft>
              <a:defRPr/>
            </a:pPr>
            <a:r>
              <a:rPr lang="fr-FR" sz="2000" b="1" dirty="0">
                <a:latin typeface="Trebuchet MS" pitchFamily="34" charset="0"/>
              </a:rPr>
              <a:t>										</a:t>
            </a:r>
            <a:endParaRPr lang="en-US" b="1" i="1" dirty="0">
              <a:latin typeface="Trebuchet MS" pitchFamily="34" charset="0"/>
            </a:endParaRPr>
          </a:p>
        </p:txBody>
      </p:sp>
      <p:sp>
        <p:nvSpPr>
          <p:cNvPr id="14341" name="Espace réservé du numéro de diapositive 5"/>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25</a:t>
            </a:fld>
            <a:endParaRPr lang="fr-FR" altLang="fr-FR" sz="1200">
              <a:solidFill>
                <a:srgbClr val="BC4592"/>
              </a:solidFill>
              <a:latin typeface="Trebuchet MS" pitchFamily="34" charset="0"/>
            </a:endParaRPr>
          </a:p>
        </p:txBody>
      </p:sp>
      <p:cxnSp>
        <p:nvCxnSpPr>
          <p:cNvPr id="8" name="Connecteur droit 7"/>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0" name="Connecteur droit 9"/>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4349" name="ZoneTexte 14"/>
          <p:cNvSpPr txBox="1">
            <a:spLocks noChangeArrowheads="1"/>
          </p:cNvSpPr>
          <p:nvPr/>
        </p:nvSpPr>
        <p:spPr bwMode="auto">
          <a:xfrm>
            <a:off x="603572" y="457200"/>
            <a:ext cx="8216900" cy="9541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eaLnBrk="1" hangingPunct="1">
              <a:spcBef>
                <a:spcPct val="0"/>
              </a:spcBef>
              <a:buFontTx/>
              <a:buNone/>
            </a:pPr>
            <a:r>
              <a:rPr lang="en-US" altLang="fr-FR" sz="2800" b="1" dirty="0">
                <a:solidFill>
                  <a:srgbClr val="BC4592"/>
                </a:solidFill>
                <a:latin typeface="Trebuchet MS" pitchFamily="34" charset="0"/>
              </a:rPr>
              <a:t>Le </a:t>
            </a:r>
            <a:r>
              <a:rPr lang="en-US" altLang="fr-FR" sz="2800" b="1" dirty="0" err="1">
                <a:solidFill>
                  <a:srgbClr val="BC4592"/>
                </a:solidFill>
                <a:latin typeface="Trebuchet MS" pitchFamily="34" charset="0"/>
              </a:rPr>
              <a:t>programme</a:t>
            </a:r>
            <a:r>
              <a:rPr lang="en-US" altLang="fr-FR" sz="2800" b="1" dirty="0">
                <a:solidFill>
                  <a:srgbClr val="BC4592"/>
                </a:solidFill>
                <a:latin typeface="Trebuchet MS" pitchFamily="34" charset="0"/>
              </a:rPr>
              <a:t> ICOPE </a:t>
            </a:r>
          </a:p>
          <a:p>
            <a:pPr algn="ctr" eaLnBrk="1" hangingPunct="1">
              <a:spcBef>
                <a:spcPct val="0"/>
              </a:spcBef>
              <a:buFontTx/>
              <a:buNone/>
            </a:pPr>
            <a:r>
              <a:rPr lang="en-US" altLang="fr-FR" sz="2800" b="1" i="1" dirty="0">
                <a:solidFill>
                  <a:srgbClr val="BC4592"/>
                </a:solidFill>
                <a:latin typeface="Trebuchet MS" pitchFamily="34" charset="0"/>
              </a:rPr>
              <a:t>Integrated Care for </a:t>
            </a:r>
            <a:r>
              <a:rPr lang="en-US" altLang="fr-FR" sz="2800" b="1" i="1" dirty="0" err="1">
                <a:solidFill>
                  <a:srgbClr val="BC4592"/>
                </a:solidFill>
                <a:latin typeface="Trebuchet MS" pitchFamily="34" charset="0"/>
              </a:rPr>
              <a:t>Olders</a:t>
            </a:r>
            <a:r>
              <a:rPr lang="en-US" altLang="fr-FR" sz="2800" b="1" i="1" dirty="0">
                <a:solidFill>
                  <a:srgbClr val="BC4592"/>
                </a:solidFill>
                <a:latin typeface="Trebuchet MS" pitchFamily="34" charset="0"/>
              </a:rPr>
              <a:t> Persons</a:t>
            </a:r>
            <a:endParaRPr lang="fr-FR" altLang="fr-FR" sz="2800" b="1" i="1" dirty="0">
              <a:solidFill>
                <a:srgbClr val="BC4592"/>
              </a:solidFill>
            </a:endParaRPr>
          </a:p>
        </p:txBody>
      </p:sp>
      <p:cxnSp>
        <p:nvCxnSpPr>
          <p:cNvPr id="11" name="Connecteur droit 10"/>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5" name="Espace réservé du pied de page 4">
            <a:extLst>
              <a:ext uri="{FF2B5EF4-FFF2-40B4-BE49-F238E27FC236}">
                <a16:creationId xmlns:a16="http://schemas.microsoft.com/office/drawing/2014/main" xmlns="" id="{B83D1DE9-F8A9-43C8-A203-1CAD5D070809}"/>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sp>
        <p:nvSpPr>
          <p:cNvPr id="18" name="Espace réservé de la date 3">
            <a:extLst>
              <a:ext uri="{FF2B5EF4-FFF2-40B4-BE49-F238E27FC236}">
                <a16:creationId xmlns:a16="http://schemas.microsoft.com/office/drawing/2014/main" xmlns="" id="{44270FEC-772C-46B5-980D-4916D90515FB}"/>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pic>
        <p:nvPicPr>
          <p:cNvPr id="13" name="Image 9" descr="FMA LOGO FR-Web:Word.jpg">
            <a:extLst>
              <a:ext uri="{FF2B5EF4-FFF2-40B4-BE49-F238E27FC236}">
                <a16:creationId xmlns:a16="http://schemas.microsoft.com/office/drawing/2014/main" xmlns="" id="{B3FB5F12-1BF0-4292-89CB-8C0BA76649A9}"/>
              </a:ext>
            </a:extLst>
          </p:cNvPr>
          <p:cNvPicPr>
            <a:picLocks noChangeAspect="1"/>
          </p:cNvPicPr>
          <p:nvPr/>
        </p:nvPicPr>
        <p:blipFill rotWithShape="1">
          <a:blip r:embed="rId3">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5043966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texte 2"/>
          <p:cNvSpPr txBox="1">
            <a:spLocks/>
          </p:cNvSpPr>
          <p:nvPr/>
        </p:nvSpPr>
        <p:spPr bwMode="auto">
          <a:xfrm>
            <a:off x="554605" y="1531061"/>
            <a:ext cx="8314833" cy="4176464"/>
          </a:xfrm>
          <a:prstGeom prst="rect">
            <a:avLst/>
          </a:prstGeom>
          <a:noFill/>
          <a:ln>
            <a:noFill/>
          </a:ln>
        </p:spPr>
        <p:txBody>
          <a:bodyPr/>
          <a:lstStyle>
            <a:lvl1pPr marL="93663" eaLnBrk="0" hangingPunct="0">
              <a:defRPr>
                <a:solidFill>
                  <a:schemeClr val="tx1"/>
                </a:solidFill>
                <a:latin typeface="Arial" charset="0"/>
                <a:ea typeface="ヒラギノ角ゴ Pro W3" charset="-128"/>
              </a:defRPr>
            </a:lvl1pPr>
            <a:lvl2pPr marL="742950" indent="-285750" eaLnBrk="0" hangingPunct="0">
              <a:defRPr>
                <a:solidFill>
                  <a:schemeClr val="tx1"/>
                </a:solidFill>
                <a:latin typeface="Arial" charset="0"/>
                <a:ea typeface="ヒラギノ角ゴ Pro W3" charset="-128"/>
              </a:defRPr>
            </a:lvl2pPr>
            <a:lvl3pPr marL="1143000" indent="-228600" eaLnBrk="0" hangingPunct="0">
              <a:defRPr>
                <a:solidFill>
                  <a:schemeClr val="tx1"/>
                </a:solidFill>
                <a:latin typeface="Arial" charset="0"/>
                <a:ea typeface="ヒラギノ角ゴ Pro W3" charset="-128"/>
              </a:defRPr>
            </a:lvl3pPr>
            <a:lvl4pPr marL="1600200" indent="-228600" eaLnBrk="0" hangingPunct="0">
              <a:defRPr>
                <a:solidFill>
                  <a:schemeClr val="tx1"/>
                </a:solidFill>
                <a:latin typeface="Arial" charset="0"/>
                <a:ea typeface="ヒラギノ角ゴ Pro W3" charset="-128"/>
              </a:defRPr>
            </a:lvl4pPr>
            <a:lvl5pPr marL="2057400" indent="-228600" eaLnBrk="0" hangingPunct="0">
              <a:defRPr>
                <a:solidFill>
                  <a:schemeClr val="tx1"/>
                </a:solidFill>
                <a:latin typeface="Arial"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charset="0"/>
                <a:ea typeface="ヒラギノ角ゴ Pro W3" charset="-128"/>
              </a:defRPr>
            </a:lvl9pPr>
          </a:lstStyle>
          <a:p>
            <a:pPr marL="436562" indent="-342900" algn="just" eaLnBrk="1" hangingPunct="1">
              <a:spcAft>
                <a:spcPts val="600"/>
              </a:spcAft>
              <a:buFont typeface="Arial" pitchFamily="34" charset="0"/>
              <a:buChar char="•"/>
              <a:defRPr/>
            </a:pPr>
            <a:r>
              <a:rPr lang="fr-FR" sz="2000" b="1" dirty="0">
                <a:latin typeface="Trebuchet MS" pitchFamily="34" charset="0"/>
              </a:rPr>
              <a:t>« Une étape bienvenue et importante » </a:t>
            </a:r>
          </a:p>
          <a:p>
            <a:pPr marL="436562" indent="-342900" algn="just" eaLnBrk="1" hangingPunct="1">
              <a:spcAft>
                <a:spcPts val="600"/>
              </a:spcAft>
              <a:defRPr/>
            </a:pPr>
            <a:endParaRPr lang="fr-FR" sz="2000" b="1" dirty="0">
              <a:latin typeface="Trebuchet MS" pitchFamily="34" charset="0"/>
            </a:endParaRPr>
          </a:p>
          <a:p>
            <a:pPr marL="436562" indent="-342900" algn="just" eaLnBrk="1" hangingPunct="1">
              <a:spcAft>
                <a:spcPts val="600"/>
              </a:spcAft>
              <a:buFont typeface="Arial" pitchFamily="34" charset="0"/>
              <a:buChar char="•"/>
              <a:defRPr/>
            </a:pPr>
            <a:r>
              <a:rPr lang="fr-FR" sz="2000" b="1" dirty="0">
                <a:latin typeface="Trebuchet MS" pitchFamily="34" charset="0"/>
              </a:rPr>
              <a:t>Déçu par l’omission de l’éducation comme stratégie de réduction du risque, compte tenu des preuves scientifiques montrant que la réserve cognitive construite durant l’éducation exerce un effet « tampon » contre le déclin cognitif. </a:t>
            </a:r>
          </a:p>
          <a:p>
            <a:pPr marL="93662" algn="just" eaLnBrk="1" hangingPunct="1">
              <a:spcAft>
                <a:spcPts val="600"/>
              </a:spcAft>
              <a:defRPr/>
            </a:pPr>
            <a:endParaRPr lang="fr-FR" sz="2000" b="1" dirty="0">
              <a:latin typeface="Trebuchet MS" pitchFamily="34" charset="0"/>
            </a:endParaRPr>
          </a:p>
          <a:p>
            <a:pPr marL="436562" indent="-342900" algn="just" eaLnBrk="1" hangingPunct="1">
              <a:spcAft>
                <a:spcPts val="600"/>
              </a:spcAft>
              <a:buFont typeface="Arial" pitchFamily="34" charset="0"/>
              <a:buChar char="•"/>
              <a:defRPr/>
            </a:pPr>
            <a:r>
              <a:rPr lang="fr-FR" sz="2000" b="1" dirty="0">
                <a:latin typeface="Trebuchet MS" pitchFamily="34" charset="0"/>
              </a:rPr>
              <a:t>« Il semble très peu probable que les domaines de développement clinique envisageables puissent créer une avancée dans les 10 ans. Le rôle de leadership de l’OMS dans son rôle de promoteur de la réduction du risque est donc primordial dans cette approche de santé publique. » </a:t>
            </a:r>
          </a:p>
        </p:txBody>
      </p:sp>
      <p:sp>
        <p:nvSpPr>
          <p:cNvPr id="14349" name="ZoneTexte 14"/>
          <p:cNvSpPr txBox="1">
            <a:spLocks noChangeArrowheads="1"/>
          </p:cNvSpPr>
          <p:nvPr/>
        </p:nvSpPr>
        <p:spPr bwMode="auto">
          <a:xfrm>
            <a:off x="603572" y="457200"/>
            <a:ext cx="821690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eaLnBrk="1" hangingPunct="1">
              <a:spcBef>
                <a:spcPct val="0"/>
              </a:spcBef>
              <a:buFontTx/>
              <a:buNone/>
            </a:pPr>
            <a:r>
              <a:rPr lang="fr-FR" altLang="fr-FR" sz="2800" b="1" dirty="0">
                <a:solidFill>
                  <a:srgbClr val="BC4592"/>
                </a:solidFill>
                <a:latin typeface="Trebuchet MS" pitchFamily="34" charset="0"/>
              </a:rPr>
              <a:t>Réactions du groupe Neurologie du </a:t>
            </a:r>
            <a:r>
              <a:rPr lang="fr-FR" altLang="fr-FR" sz="2800" b="1" i="1" dirty="0">
                <a:solidFill>
                  <a:srgbClr val="BC4592"/>
                </a:solidFill>
                <a:latin typeface="Trebuchet MS" pitchFamily="34" charset="0"/>
              </a:rPr>
              <a:t>Lancet (1)</a:t>
            </a:r>
            <a:endParaRPr lang="fr-FR" altLang="fr-FR" sz="2800" b="1" i="1" dirty="0">
              <a:solidFill>
                <a:srgbClr val="BC4592"/>
              </a:solidFill>
            </a:endParaRPr>
          </a:p>
        </p:txBody>
      </p:sp>
      <p:cxnSp>
        <p:nvCxnSpPr>
          <p:cNvPr id="15" name="Connecteur droit 14">
            <a:extLst>
              <a:ext uri="{FF2B5EF4-FFF2-40B4-BE49-F238E27FC236}">
                <a16:creationId xmlns:a16="http://schemas.microsoft.com/office/drawing/2014/main" xmlns="" id="{34783C02-318E-4C7A-BE33-81E9F31320B4}"/>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7" name="Espace réservé du pied de page 4">
            <a:extLst>
              <a:ext uri="{FF2B5EF4-FFF2-40B4-BE49-F238E27FC236}">
                <a16:creationId xmlns:a16="http://schemas.microsoft.com/office/drawing/2014/main" xmlns="" id="{56B30607-D8D9-44F3-98A2-0F56DC83507D}"/>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sp>
        <p:nvSpPr>
          <p:cNvPr id="19" name="Espace réservé de la date 3">
            <a:extLst>
              <a:ext uri="{FF2B5EF4-FFF2-40B4-BE49-F238E27FC236}">
                <a16:creationId xmlns:a16="http://schemas.microsoft.com/office/drawing/2014/main" xmlns="" id="{49ABE2F0-ED32-4BAF-96F4-6C87CC7977D5}"/>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20" name="Connecteur droit 19">
            <a:extLst>
              <a:ext uri="{FF2B5EF4-FFF2-40B4-BE49-F238E27FC236}">
                <a16:creationId xmlns:a16="http://schemas.microsoft.com/office/drawing/2014/main" xmlns="" id="{F325C78E-7F7F-4078-BECB-A6F8635311C7}"/>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21" name="Connecteur droit 20">
            <a:extLst>
              <a:ext uri="{FF2B5EF4-FFF2-40B4-BE49-F238E27FC236}">
                <a16:creationId xmlns:a16="http://schemas.microsoft.com/office/drawing/2014/main" xmlns="" id="{DD83555B-FDB0-466D-9B86-CCB274131E2E}"/>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22" name="Connecteur droit 21">
            <a:extLst>
              <a:ext uri="{FF2B5EF4-FFF2-40B4-BE49-F238E27FC236}">
                <a16:creationId xmlns:a16="http://schemas.microsoft.com/office/drawing/2014/main" xmlns="" id="{0D76EF29-BA69-4CB7-B5CD-7BC0506ED4D5}"/>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2" name="Rectangle 1">
            <a:extLst>
              <a:ext uri="{FF2B5EF4-FFF2-40B4-BE49-F238E27FC236}">
                <a16:creationId xmlns:a16="http://schemas.microsoft.com/office/drawing/2014/main" xmlns="" id="{C27EF421-3191-4C7B-BE2F-C403C2408ABA}"/>
              </a:ext>
            </a:extLst>
          </p:cNvPr>
          <p:cNvSpPr/>
          <p:nvPr/>
        </p:nvSpPr>
        <p:spPr>
          <a:xfrm>
            <a:off x="5262563" y="6365393"/>
            <a:ext cx="354584" cy="276999"/>
          </a:xfrm>
          <a:prstGeom prst="rect">
            <a:avLst/>
          </a:prstGeom>
        </p:spPr>
        <p:txBody>
          <a:bodyPr wrap="none">
            <a:spAutoFit/>
          </a:bodyPr>
          <a:lstStyle/>
          <a:p>
            <a:r>
              <a:rPr lang="fr-FR" sz="1200" dirty="0">
                <a:solidFill>
                  <a:srgbClr val="BC4592"/>
                </a:solidFill>
              </a:rPr>
              <a:t>37</a:t>
            </a:r>
          </a:p>
        </p:txBody>
      </p:sp>
      <p:pic>
        <p:nvPicPr>
          <p:cNvPr id="12" name="Image 9" descr="FMA LOGO FR-Web:Word.jpg">
            <a:extLst>
              <a:ext uri="{FF2B5EF4-FFF2-40B4-BE49-F238E27FC236}">
                <a16:creationId xmlns:a16="http://schemas.microsoft.com/office/drawing/2014/main" xmlns="" id="{9DE1173E-20BC-44A4-8F04-DFABF2BC8D1D}"/>
              </a:ext>
            </a:extLst>
          </p:cNvPr>
          <p:cNvPicPr>
            <a:picLocks noChangeAspect="1"/>
          </p:cNvPicPr>
          <p:nvPr/>
        </p:nvPicPr>
        <p:blipFill rotWithShape="1">
          <a:blip r:embed="rId3">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3942924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texte 2"/>
          <p:cNvSpPr txBox="1">
            <a:spLocks/>
          </p:cNvSpPr>
          <p:nvPr/>
        </p:nvSpPr>
        <p:spPr bwMode="auto">
          <a:xfrm>
            <a:off x="107504" y="1124743"/>
            <a:ext cx="8868331" cy="5060157"/>
          </a:xfrm>
          <a:prstGeom prst="rect">
            <a:avLst/>
          </a:prstGeom>
          <a:noFill/>
          <a:ln>
            <a:noFill/>
          </a:ln>
        </p:spPr>
        <p:txBody>
          <a:bodyPr/>
          <a:lstStyle>
            <a:lvl1pPr marL="93663" eaLnBrk="0" hangingPunct="0">
              <a:defRPr>
                <a:solidFill>
                  <a:schemeClr val="tx1"/>
                </a:solidFill>
                <a:latin typeface="Arial" charset="0"/>
                <a:ea typeface="ヒラギノ角ゴ Pro W3" charset="-128"/>
              </a:defRPr>
            </a:lvl1pPr>
            <a:lvl2pPr marL="742950" indent="-285750" eaLnBrk="0" hangingPunct="0">
              <a:defRPr>
                <a:solidFill>
                  <a:schemeClr val="tx1"/>
                </a:solidFill>
                <a:latin typeface="Arial" charset="0"/>
                <a:ea typeface="ヒラギノ角ゴ Pro W3" charset="-128"/>
              </a:defRPr>
            </a:lvl2pPr>
            <a:lvl3pPr marL="1143000" indent="-228600" eaLnBrk="0" hangingPunct="0">
              <a:defRPr>
                <a:solidFill>
                  <a:schemeClr val="tx1"/>
                </a:solidFill>
                <a:latin typeface="Arial" charset="0"/>
                <a:ea typeface="ヒラギノ角ゴ Pro W3" charset="-128"/>
              </a:defRPr>
            </a:lvl3pPr>
            <a:lvl4pPr marL="1600200" indent="-228600" eaLnBrk="0" hangingPunct="0">
              <a:defRPr>
                <a:solidFill>
                  <a:schemeClr val="tx1"/>
                </a:solidFill>
                <a:latin typeface="Arial" charset="0"/>
                <a:ea typeface="ヒラギノ角ゴ Pro W3" charset="-128"/>
              </a:defRPr>
            </a:lvl4pPr>
            <a:lvl5pPr marL="2057400" indent="-228600" eaLnBrk="0" hangingPunct="0">
              <a:defRPr>
                <a:solidFill>
                  <a:schemeClr val="tx1"/>
                </a:solidFill>
                <a:latin typeface="Arial"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charset="0"/>
                <a:ea typeface="ヒラギノ角ゴ Pro W3" charset="-128"/>
              </a:defRPr>
            </a:lvl9pPr>
          </a:lstStyle>
          <a:p>
            <a:pPr marL="436562" indent="-342900" algn="just" eaLnBrk="1" hangingPunct="1">
              <a:spcAft>
                <a:spcPts val="600"/>
              </a:spcAft>
              <a:buFont typeface="Arial" pitchFamily="34" charset="0"/>
              <a:buChar char="•"/>
              <a:defRPr/>
            </a:pPr>
            <a:r>
              <a:rPr lang="fr-FR" b="1" dirty="0">
                <a:latin typeface="Trebuchet MS" pitchFamily="34" charset="0"/>
              </a:rPr>
              <a:t>« Cependant, l’OMS a adopté une démarche relativement prudente en ce qui concerne la démence, qui n’est devenue une priorité de recherche que récemment. En conséquence, par manque de preuves scientifiques, ces recommandations manquent d’ambition. »</a:t>
            </a:r>
          </a:p>
          <a:p>
            <a:pPr marL="436562" indent="-342900" algn="just" eaLnBrk="1" hangingPunct="1">
              <a:spcAft>
                <a:spcPts val="600"/>
              </a:spcAft>
              <a:defRPr/>
            </a:pPr>
            <a:endParaRPr lang="fr-FR" b="1" dirty="0">
              <a:latin typeface="Trebuchet MS" pitchFamily="34" charset="0"/>
            </a:endParaRPr>
          </a:p>
          <a:p>
            <a:pPr marL="436562" indent="-342900" algn="just" eaLnBrk="1" hangingPunct="1">
              <a:spcAft>
                <a:spcPts val="600"/>
              </a:spcAft>
              <a:buFont typeface="Arial" pitchFamily="34" charset="0"/>
              <a:buChar char="•"/>
              <a:defRPr/>
            </a:pPr>
            <a:r>
              <a:rPr lang="fr-FR" b="1" dirty="0">
                <a:latin typeface="Trebuchet MS" pitchFamily="34" charset="0"/>
              </a:rPr>
              <a:t>« De plus, l’OMS propose peu d’indications sur l’exécution d’un programme de prévention, sur le choix des mesures et des populations cibles, ou sur l’évaluation économique de la prévention du déclin cognitif. » </a:t>
            </a:r>
          </a:p>
          <a:p>
            <a:pPr marL="436562" indent="-342900" algn="just" eaLnBrk="1" hangingPunct="1">
              <a:spcAft>
                <a:spcPts val="600"/>
              </a:spcAft>
              <a:defRPr/>
            </a:pPr>
            <a:endParaRPr lang="fr-FR" b="1" dirty="0">
              <a:latin typeface="Trebuchet MS" pitchFamily="34" charset="0"/>
            </a:endParaRPr>
          </a:p>
          <a:p>
            <a:pPr marL="436562" indent="-342900" algn="just" eaLnBrk="1" hangingPunct="1">
              <a:spcAft>
                <a:spcPts val="600"/>
              </a:spcAft>
              <a:buFont typeface="Arial" pitchFamily="34" charset="0"/>
              <a:buChar char="•"/>
              <a:defRPr/>
            </a:pPr>
            <a:r>
              <a:rPr lang="fr-FR" b="1" dirty="0">
                <a:latin typeface="Trebuchet MS" pitchFamily="34" charset="0"/>
              </a:rPr>
              <a:t>« Attendre des preuves scientifiques de bonne qualité pour des interventions de prévention simples, dont on peut par ailleurs démontrer la valeur pour d’autres raisons, n’endiguera pas la vague de ce problème de santé publique. » </a:t>
            </a:r>
          </a:p>
          <a:p>
            <a:pPr marL="436562" indent="-342900" algn="just" eaLnBrk="1" hangingPunct="1">
              <a:spcAft>
                <a:spcPts val="600"/>
              </a:spcAft>
              <a:defRPr/>
            </a:pPr>
            <a:endParaRPr lang="fr-FR" b="1" dirty="0">
              <a:latin typeface="Trebuchet MS" pitchFamily="34" charset="0"/>
            </a:endParaRPr>
          </a:p>
          <a:p>
            <a:pPr marL="436562" indent="-342900" algn="just" eaLnBrk="1" hangingPunct="1">
              <a:spcAft>
                <a:spcPts val="600"/>
              </a:spcAft>
              <a:buFont typeface="Arial" pitchFamily="34" charset="0"/>
              <a:buChar char="•"/>
              <a:defRPr/>
            </a:pPr>
            <a:r>
              <a:rPr lang="fr-FR" b="1" dirty="0">
                <a:latin typeface="Trebuchet MS" pitchFamily="34" charset="0"/>
              </a:rPr>
              <a:t>« Il faut réfléchir à la façon dont les États membres peuvent créer une politique utile, même dans l’incertitude, lorsque le besoin presse. » </a:t>
            </a:r>
          </a:p>
        </p:txBody>
      </p:sp>
      <p:sp>
        <p:nvSpPr>
          <p:cNvPr id="14341" name="Espace réservé du numéro de diapositive 5"/>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27</a:t>
            </a:fld>
            <a:endParaRPr lang="fr-FR" altLang="fr-FR" sz="1200" dirty="0">
              <a:solidFill>
                <a:srgbClr val="BC4592"/>
              </a:solidFill>
              <a:latin typeface="Trebuchet MS" pitchFamily="34" charset="0"/>
            </a:endParaRPr>
          </a:p>
        </p:txBody>
      </p:sp>
      <p:cxnSp>
        <p:nvCxnSpPr>
          <p:cNvPr id="8" name="Connecteur droit 7"/>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0" name="Connecteur droit 9"/>
          <p:cNvCxnSpPr>
            <a:endCxn id="14339" idx="1"/>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4349" name="ZoneTexte 14"/>
          <p:cNvSpPr txBox="1">
            <a:spLocks noChangeArrowheads="1"/>
          </p:cNvSpPr>
          <p:nvPr/>
        </p:nvSpPr>
        <p:spPr bwMode="auto">
          <a:xfrm>
            <a:off x="603572" y="457200"/>
            <a:ext cx="821690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eaLnBrk="1" hangingPunct="1">
              <a:spcBef>
                <a:spcPct val="0"/>
              </a:spcBef>
              <a:buFontTx/>
              <a:buNone/>
            </a:pPr>
            <a:r>
              <a:rPr lang="fr-FR" altLang="fr-FR" sz="2800" b="1" dirty="0">
                <a:solidFill>
                  <a:srgbClr val="BC4592"/>
                </a:solidFill>
                <a:latin typeface="Trebuchet MS" pitchFamily="34" charset="0"/>
              </a:rPr>
              <a:t>Réactions du groupe Neurologie du </a:t>
            </a:r>
            <a:r>
              <a:rPr lang="fr-FR" altLang="fr-FR" sz="2800" b="1" i="1" dirty="0">
                <a:solidFill>
                  <a:srgbClr val="BC4592"/>
                </a:solidFill>
                <a:latin typeface="Trebuchet MS" pitchFamily="34" charset="0"/>
              </a:rPr>
              <a:t>Lancet (2)</a:t>
            </a:r>
            <a:endParaRPr lang="fr-FR" altLang="fr-FR" sz="2800" b="1" i="1" dirty="0">
              <a:solidFill>
                <a:srgbClr val="BC4592"/>
              </a:solidFill>
            </a:endParaRPr>
          </a:p>
        </p:txBody>
      </p:sp>
      <p:sp>
        <p:nvSpPr>
          <p:cNvPr id="14339" name="Espace réservé de la date 3"/>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11" name="Connecteur droit 10"/>
          <p:cNvCxnSpPr>
            <a:stCxn id="14339" idx="3"/>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6" name="Espace réservé du pied de page 4"/>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pic>
        <p:nvPicPr>
          <p:cNvPr id="13" name="Image 9" descr="FMA LOGO FR-Web:Word.jpg">
            <a:extLst>
              <a:ext uri="{FF2B5EF4-FFF2-40B4-BE49-F238E27FC236}">
                <a16:creationId xmlns:a16="http://schemas.microsoft.com/office/drawing/2014/main" xmlns="" id="{0D9A8873-6DEE-45C7-90FE-D08EBE7B6078}"/>
              </a:ext>
            </a:extLst>
          </p:cNvPr>
          <p:cNvPicPr>
            <a:picLocks noChangeAspect="1"/>
          </p:cNvPicPr>
          <p:nvPr/>
        </p:nvPicPr>
        <p:blipFill rotWithShape="1">
          <a:blip r:embed="rId3">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067848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2158A33-1E9C-487E-BB77-356DD55E05F9}"/>
              </a:ext>
            </a:extLst>
          </p:cNvPr>
          <p:cNvSpPr>
            <a:spLocks noGrp="1"/>
          </p:cNvSpPr>
          <p:nvPr>
            <p:ph type="title"/>
          </p:nvPr>
        </p:nvSpPr>
        <p:spPr/>
        <p:txBody>
          <a:bodyPr>
            <a:normAutofit/>
          </a:bodyPr>
          <a:lstStyle/>
          <a:p>
            <a:r>
              <a:rPr lang="fr-FR" sz="2800" b="1" dirty="0">
                <a:solidFill>
                  <a:srgbClr val="BC4592"/>
                </a:solidFill>
                <a:latin typeface="Trebuchet MS" panose="020B0603020202020204" pitchFamily="34" charset="0"/>
              </a:rPr>
              <a:t>Comment faire accepter ces recommandations par les usagers?</a:t>
            </a:r>
          </a:p>
        </p:txBody>
      </p:sp>
      <p:sp>
        <p:nvSpPr>
          <p:cNvPr id="3" name="Espace réservé du contenu 2">
            <a:extLst>
              <a:ext uri="{FF2B5EF4-FFF2-40B4-BE49-F238E27FC236}">
                <a16:creationId xmlns:a16="http://schemas.microsoft.com/office/drawing/2014/main" xmlns="" id="{CFA46279-442A-4277-A28C-2AB11A42F059}"/>
              </a:ext>
            </a:extLst>
          </p:cNvPr>
          <p:cNvSpPr>
            <a:spLocks noGrp="1"/>
          </p:cNvSpPr>
          <p:nvPr>
            <p:ph idx="1"/>
          </p:nvPr>
        </p:nvSpPr>
        <p:spPr/>
        <p:txBody>
          <a:bodyPr/>
          <a:lstStyle/>
          <a:p>
            <a:r>
              <a:rPr lang="fr-FR" sz="1800" b="1" dirty="0">
                <a:latin typeface="Trebuchet MS" pitchFamily="34" charset="0"/>
              </a:rPr>
              <a:t>Il faut s’emparer des propositions OMS, même si les éléments de preuve sont insuffisants</a:t>
            </a:r>
          </a:p>
          <a:p>
            <a:pPr>
              <a:buNone/>
            </a:pPr>
            <a:endParaRPr lang="fr-FR" sz="1800" b="1" dirty="0">
              <a:latin typeface="Trebuchet MS" pitchFamily="34" charset="0"/>
            </a:endParaRPr>
          </a:p>
          <a:p>
            <a:r>
              <a:rPr lang="fr-FR" sz="1800" b="1" dirty="0">
                <a:latin typeface="Trebuchet MS" pitchFamily="34" charset="0"/>
              </a:rPr>
              <a:t>Notion de littératie en santé : c’est la capacité de comprendre, d'évaluer, d'utiliser et de s'approprier des textes écrits pour participer à la société, réaliser ses objectifs et développer ses connaissances et son potentiel (OCDE)</a:t>
            </a:r>
          </a:p>
          <a:p>
            <a:endParaRPr lang="fr-FR" sz="1800" b="1" dirty="0">
              <a:latin typeface="Trebuchet MS" pitchFamily="34" charset="0"/>
            </a:endParaRPr>
          </a:p>
          <a:p>
            <a:r>
              <a:rPr lang="fr-FR" sz="1800" b="1" dirty="0">
                <a:latin typeface="Trebuchet MS" pitchFamily="34" charset="0"/>
              </a:rPr>
              <a:t>Exemples : </a:t>
            </a:r>
            <a:r>
              <a:rPr lang="fr-FR" sz="1800" b="1" dirty="0" err="1">
                <a:latin typeface="Trebuchet MS" pitchFamily="34" charset="0"/>
              </a:rPr>
              <a:t>littératie</a:t>
            </a:r>
            <a:r>
              <a:rPr lang="fr-FR" sz="1800" b="1" dirty="0">
                <a:latin typeface="Trebuchet MS" pitchFamily="34" charset="0"/>
              </a:rPr>
              <a:t> médiatique, numérique financière… en santé</a:t>
            </a:r>
          </a:p>
          <a:p>
            <a:pPr>
              <a:buNone/>
            </a:pPr>
            <a:endParaRPr lang="fr-FR" sz="1800" b="1" dirty="0">
              <a:latin typeface="Trebuchet MS" pitchFamily="34" charset="0"/>
            </a:endParaRPr>
          </a:p>
          <a:p>
            <a:r>
              <a:rPr lang="fr-FR" sz="1800" b="1" dirty="0">
                <a:latin typeface="Trebuchet MS" pitchFamily="34" charset="0"/>
              </a:rPr>
              <a:t>Comprendre et communiquer de l'information supposent la mobilisation de ressources cognitives linguistiques graphiques culturelles et techniques pour décoder lire écouter et résoudre des problématiques au quotidien</a:t>
            </a:r>
          </a:p>
        </p:txBody>
      </p:sp>
      <p:sp>
        <p:nvSpPr>
          <p:cNvPr id="4" name="Espace réservé de la date 3">
            <a:extLst>
              <a:ext uri="{FF2B5EF4-FFF2-40B4-BE49-F238E27FC236}">
                <a16:creationId xmlns:a16="http://schemas.microsoft.com/office/drawing/2014/main" xmlns="" id="{4CEA1B6D-D829-4FAE-A36D-96476D046F6E}"/>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A2C9F2CE-462F-40BE-AE9F-E5C6005FF537}"/>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u pied de page 4">
            <a:extLst>
              <a:ext uri="{FF2B5EF4-FFF2-40B4-BE49-F238E27FC236}">
                <a16:creationId xmlns:a16="http://schemas.microsoft.com/office/drawing/2014/main" xmlns="" id="{162901D6-57BD-4919-A921-79CA4C0332A0}"/>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8" name="Connecteur droit 7">
            <a:extLst>
              <a:ext uri="{FF2B5EF4-FFF2-40B4-BE49-F238E27FC236}">
                <a16:creationId xmlns:a16="http://schemas.microsoft.com/office/drawing/2014/main" xmlns="" id="{483CDCC6-67BA-4911-8FEA-C6A6C34A0E97}"/>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Espace réservé du numéro de diapositive 5">
            <a:extLst>
              <a:ext uri="{FF2B5EF4-FFF2-40B4-BE49-F238E27FC236}">
                <a16:creationId xmlns:a16="http://schemas.microsoft.com/office/drawing/2014/main" xmlns="" id="{08B9E221-0ED1-4AC7-B726-C25221C55C2E}"/>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28</a:t>
            </a:fld>
            <a:endParaRPr lang="fr-FR" altLang="fr-FR" sz="1200">
              <a:solidFill>
                <a:srgbClr val="BC4592"/>
              </a:solidFill>
              <a:latin typeface="Trebuchet MS" pitchFamily="34" charset="0"/>
            </a:endParaRPr>
          </a:p>
        </p:txBody>
      </p:sp>
      <p:cxnSp>
        <p:nvCxnSpPr>
          <p:cNvPr id="10" name="Connecteur droit 9">
            <a:extLst>
              <a:ext uri="{FF2B5EF4-FFF2-40B4-BE49-F238E27FC236}">
                <a16:creationId xmlns:a16="http://schemas.microsoft.com/office/drawing/2014/main" xmlns="" id="{F85B1D4C-C8D3-4A04-B4E4-73E5967A7933}"/>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17F9AE94-357D-434E-9156-3963C58D9A3E}"/>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784D8784-99CD-48B6-84BA-C2E11F4DF538}"/>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2129437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a:extLst>
              <a:ext uri="{FF2B5EF4-FFF2-40B4-BE49-F238E27FC236}">
                <a16:creationId xmlns:a16="http://schemas.microsoft.com/office/drawing/2014/main" xmlns="" id="{E5BE77F5-BB48-46A4-8C82-7AD50A7178FC}"/>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5" name="Connecteur droit 4">
            <a:extLst>
              <a:ext uri="{FF2B5EF4-FFF2-40B4-BE49-F238E27FC236}">
                <a16:creationId xmlns:a16="http://schemas.microsoft.com/office/drawing/2014/main" xmlns="" id="{E45DA82F-E24A-4ED8-8663-0A728FAE62C4}"/>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e la date 3">
            <a:extLst>
              <a:ext uri="{FF2B5EF4-FFF2-40B4-BE49-F238E27FC236}">
                <a16:creationId xmlns:a16="http://schemas.microsoft.com/office/drawing/2014/main" xmlns="" id="{9BFB227E-1D94-4F57-9443-9C16D05AD2E6}"/>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sp>
        <p:nvSpPr>
          <p:cNvPr id="7" name="Espace réservé du numéro de diapositive 5">
            <a:extLst>
              <a:ext uri="{FF2B5EF4-FFF2-40B4-BE49-F238E27FC236}">
                <a16:creationId xmlns:a16="http://schemas.microsoft.com/office/drawing/2014/main" xmlns="" id="{4EFF374C-4F72-4D4B-A321-05C710B13566}"/>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29</a:t>
            </a:fld>
            <a:endParaRPr lang="fr-FR" altLang="fr-FR" sz="1200" dirty="0">
              <a:solidFill>
                <a:srgbClr val="BC4592"/>
              </a:solidFill>
              <a:latin typeface="Trebuchet MS" pitchFamily="34" charset="0"/>
            </a:endParaRPr>
          </a:p>
        </p:txBody>
      </p:sp>
      <p:cxnSp>
        <p:nvCxnSpPr>
          <p:cNvPr id="8" name="Connecteur droit 7">
            <a:extLst>
              <a:ext uri="{FF2B5EF4-FFF2-40B4-BE49-F238E27FC236}">
                <a16:creationId xmlns:a16="http://schemas.microsoft.com/office/drawing/2014/main" xmlns="" id="{CE507458-EF74-4CD1-944C-72F78022CB51}"/>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93A2F7AD-8BA4-4338-96B2-86397C239E21}"/>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a:extLst>
              <a:ext uri="{FF2B5EF4-FFF2-40B4-BE49-F238E27FC236}">
                <a16:creationId xmlns:a16="http://schemas.microsoft.com/office/drawing/2014/main" xmlns="" id="{41C43511-6267-407F-88D6-0F81F8E594A2}"/>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4" name="ZoneTexte 14">
            <a:extLst>
              <a:ext uri="{FF2B5EF4-FFF2-40B4-BE49-F238E27FC236}">
                <a16:creationId xmlns:a16="http://schemas.microsoft.com/office/drawing/2014/main" xmlns="" id="{B969E629-B5E9-4FD4-944B-4C427DFC33BF}"/>
              </a:ext>
            </a:extLst>
          </p:cNvPr>
          <p:cNvSpPr txBox="1">
            <a:spLocks noGrp="1" noChangeArrowheads="1"/>
          </p:cNvSpPr>
          <p:nvPr>
            <p:ph type="title"/>
          </p:nvPr>
        </p:nvSpPr>
        <p:spPr bwMode="auto">
          <a:xfrm>
            <a:off x="457200" y="369085"/>
            <a:ext cx="8229600" cy="9541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eaLnBrk="1" hangingPunct="1">
              <a:spcBef>
                <a:spcPct val="0"/>
              </a:spcBef>
              <a:buNone/>
            </a:pPr>
            <a:r>
              <a:rPr lang="fr-FR" sz="2800" b="1" dirty="0">
                <a:solidFill>
                  <a:srgbClr val="BC4592"/>
                </a:solidFill>
                <a:latin typeface="Trebuchet MS" panose="020B0603020202020204" pitchFamily="34" charset="0"/>
              </a:rPr>
              <a:t>Comment faire accepter ces données par les usagers?</a:t>
            </a:r>
            <a:endParaRPr lang="fr-FR" altLang="fr-FR" sz="2800" b="1" i="1" dirty="0">
              <a:solidFill>
                <a:srgbClr val="BC4592"/>
              </a:solidFill>
            </a:endParaRPr>
          </a:p>
        </p:txBody>
      </p:sp>
      <p:pic>
        <p:nvPicPr>
          <p:cNvPr id="13" name="Image 9" descr="FMA LOGO FR-Web:Word.jpg">
            <a:extLst>
              <a:ext uri="{FF2B5EF4-FFF2-40B4-BE49-F238E27FC236}">
                <a16:creationId xmlns:a16="http://schemas.microsoft.com/office/drawing/2014/main" xmlns="" id="{A5246FC9-2D8F-4158-9925-CFC513F9DA21}"/>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5" name="Rectangle 14"/>
          <p:cNvSpPr/>
          <p:nvPr/>
        </p:nvSpPr>
        <p:spPr>
          <a:xfrm>
            <a:off x="683568" y="1556791"/>
            <a:ext cx="8003232" cy="3847207"/>
          </a:xfrm>
          <a:prstGeom prst="rect">
            <a:avLst/>
          </a:prstGeom>
        </p:spPr>
        <p:txBody>
          <a:bodyPr wrap="square">
            <a:spAutoFit/>
          </a:bodyPr>
          <a:lstStyle/>
          <a:p>
            <a:pPr>
              <a:buFont typeface="Arial" pitchFamily="34" charset="0"/>
              <a:buChar char="•"/>
            </a:pPr>
            <a:r>
              <a:rPr lang="fr-FR" b="1" dirty="0">
                <a:latin typeface="Trebuchet MS" pitchFamily="34" charset="0"/>
              </a:rPr>
              <a:t> Travaux de l’OCDE: </a:t>
            </a:r>
          </a:p>
          <a:p>
            <a:endParaRPr lang="fr-FR" b="1" dirty="0">
              <a:latin typeface="Trebuchet MS" pitchFamily="34" charset="0"/>
            </a:endParaRPr>
          </a:p>
          <a:p>
            <a:r>
              <a:rPr lang="fr-FR" b="1" dirty="0">
                <a:latin typeface="Trebuchet MS" pitchFamily="34" charset="0"/>
              </a:rPr>
              <a:t>49% de la population de 16 à 65 ans n'a pas les compétences suffisantes pour développer ses connaissances et son potentiel pour participer à la société moderne qui est une société du savoir. Populations vulnérables : le groupe des 65 ans et plus, les personnes en situation de handicap</a:t>
            </a:r>
          </a:p>
          <a:p>
            <a:endParaRPr lang="fr-FR" b="1" dirty="0">
              <a:latin typeface="Trebuchet MS" pitchFamily="34" charset="0"/>
            </a:endParaRPr>
          </a:p>
          <a:p>
            <a:r>
              <a:rPr lang="fr-FR" sz="1400" b="1" i="1" dirty="0">
                <a:latin typeface="Trebuchet MS" pitchFamily="34" charset="0"/>
              </a:rPr>
              <a:t>Enquête PIAAC-PEICA Program for the international </a:t>
            </a:r>
            <a:r>
              <a:rPr lang="fr-FR" sz="1400" b="1" i="1" dirty="0" err="1">
                <a:latin typeface="Trebuchet MS" pitchFamily="34" charset="0"/>
              </a:rPr>
              <a:t>assesmentof</a:t>
            </a:r>
            <a:r>
              <a:rPr lang="fr-FR" sz="1400" b="1" i="1" dirty="0">
                <a:latin typeface="Trebuchet MS" pitchFamily="34" charset="0"/>
              </a:rPr>
              <a:t> </a:t>
            </a:r>
            <a:r>
              <a:rPr lang="fr-FR" sz="1400" b="1" i="1" dirty="0" err="1">
                <a:latin typeface="Trebuchet MS" pitchFamily="34" charset="0"/>
              </a:rPr>
              <a:t>adult</a:t>
            </a:r>
            <a:r>
              <a:rPr lang="fr-FR" sz="1400" b="1" i="1" dirty="0">
                <a:latin typeface="Trebuchet MS" pitchFamily="34" charset="0"/>
              </a:rPr>
              <a:t> </a:t>
            </a:r>
            <a:r>
              <a:rPr lang="fr-FR" sz="1400" b="1" i="1" dirty="0" err="1">
                <a:latin typeface="Trebuchet MS" pitchFamily="34" charset="0"/>
              </a:rPr>
              <a:t>competencies</a:t>
            </a:r>
            <a:r>
              <a:rPr lang="fr-FR" sz="1400" b="1" i="1" dirty="0">
                <a:latin typeface="Trebuchet MS" pitchFamily="34" charset="0"/>
              </a:rPr>
              <a:t> – OCDE 2013</a:t>
            </a:r>
          </a:p>
          <a:p>
            <a:endParaRPr lang="fr-FR" b="1" dirty="0">
              <a:latin typeface="Trebuchet MS" pitchFamily="34" charset="0"/>
            </a:endParaRPr>
          </a:p>
          <a:p>
            <a:pPr>
              <a:buFont typeface="Arial" pitchFamily="34" charset="0"/>
              <a:buChar char="•"/>
            </a:pPr>
            <a:r>
              <a:rPr lang="fr-FR" b="1" dirty="0">
                <a:latin typeface="Trebuchet MS" pitchFamily="34" charset="0"/>
              </a:rPr>
              <a:t> La </a:t>
            </a:r>
            <a:r>
              <a:rPr lang="fr-FR" b="1" dirty="0" err="1">
                <a:latin typeface="Trebuchet MS" pitchFamily="34" charset="0"/>
              </a:rPr>
              <a:t>littératie</a:t>
            </a:r>
            <a:r>
              <a:rPr lang="fr-FR" b="1" dirty="0">
                <a:latin typeface="Trebuchet MS" pitchFamily="34" charset="0"/>
              </a:rPr>
              <a:t> ne se limite pas aux capacités d'une personne. Elle doit intégrer aussi la capacité de l'environnement à mobiliser les ressources pour que cette personne puisse comprendre et communiquer au profit de sa santé.</a:t>
            </a:r>
          </a:p>
        </p:txBody>
      </p:sp>
    </p:spTree>
    <p:extLst>
      <p:ext uri="{BB962C8B-B14F-4D97-AF65-F5344CB8AC3E}">
        <p14:creationId xmlns:p14="http://schemas.microsoft.com/office/powerpoint/2010/main" xmlns="" val="294231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a:solidFill>
                  <a:srgbClr val="BC4592"/>
                </a:solidFill>
                <a:latin typeface="Trebuchet MS" panose="020B0603020202020204" pitchFamily="34" charset="0"/>
              </a:rPr>
              <a:t>Eléments de contexte</a:t>
            </a:r>
          </a:p>
        </p:txBody>
      </p:sp>
      <p:sp>
        <p:nvSpPr>
          <p:cNvPr id="3" name="Espace réservé du contenu 2"/>
          <p:cNvSpPr>
            <a:spLocks noGrp="1"/>
          </p:cNvSpPr>
          <p:nvPr>
            <p:ph idx="1"/>
          </p:nvPr>
        </p:nvSpPr>
        <p:spPr>
          <a:xfrm>
            <a:off x="0" y="1417638"/>
            <a:ext cx="9144000" cy="4708525"/>
          </a:xfrm>
        </p:spPr>
        <p:txBody>
          <a:bodyPr>
            <a:normAutofit fontScale="92500" lnSpcReduction="10000"/>
          </a:bodyPr>
          <a:lstStyle/>
          <a:p>
            <a:r>
              <a:rPr lang="fr-FR" sz="2000" b="1" dirty="0">
                <a:latin typeface="Trebuchet MS" panose="020B0603020202020204" pitchFamily="34" charset="0"/>
              </a:rPr>
              <a:t>La promotion des actions de prévention</a:t>
            </a:r>
          </a:p>
          <a:p>
            <a:pPr>
              <a:buNone/>
            </a:pPr>
            <a:r>
              <a:rPr lang="fr-FR" sz="2000" b="1" dirty="0">
                <a:latin typeface="Trebuchet MS" panose="020B0603020202020204" pitchFamily="34" charset="0"/>
              </a:rPr>
              <a:t>           - La loi de santé</a:t>
            </a:r>
          </a:p>
          <a:p>
            <a:pPr>
              <a:buNone/>
            </a:pPr>
            <a:r>
              <a:rPr lang="fr-FR" sz="2000" b="1" dirty="0">
                <a:latin typeface="Trebuchet MS" panose="020B0603020202020204" pitchFamily="34" charset="0"/>
              </a:rPr>
              <a:t>           - Le rapport Grand Age et Autonomie (Dominique </a:t>
            </a:r>
            <a:r>
              <a:rPr lang="fr-FR" sz="2000" b="1" dirty="0" err="1">
                <a:latin typeface="Trebuchet MS" panose="020B0603020202020204" pitchFamily="34" charset="0"/>
              </a:rPr>
              <a:t>Libault</a:t>
            </a:r>
            <a:r>
              <a:rPr lang="fr-FR" sz="2000" b="1" dirty="0">
                <a:latin typeface="Trebuchet MS" panose="020B0603020202020204" pitchFamily="34" charset="0"/>
              </a:rPr>
              <a:t>)</a:t>
            </a:r>
          </a:p>
          <a:p>
            <a:pPr>
              <a:buNone/>
            </a:pPr>
            <a:endParaRPr lang="fr-FR" sz="2000" b="1" dirty="0">
              <a:latin typeface="Trebuchet MS" panose="020B0603020202020204" pitchFamily="34" charset="0"/>
            </a:endParaRPr>
          </a:p>
          <a:p>
            <a:pPr>
              <a:buNone/>
            </a:pPr>
            <a:r>
              <a:rPr lang="fr-FR" sz="2000" b="1" dirty="0">
                <a:latin typeface="Trebuchet MS" panose="020B0603020202020204" pitchFamily="34" charset="0"/>
              </a:rPr>
              <a:t>     La prévention doit être médico-psycho-sociale et environnementale</a:t>
            </a:r>
          </a:p>
          <a:p>
            <a:endParaRPr lang="fr-FR" sz="2000" b="1" dirty="0">
              <a:latin typeface="Trebuchet MS" panose="020B0603020202020204" pitchFamily="34" charset="0"/>
            </a:endParaRPr>
          </a:p>
          <a:p>
            <a:r>
              <a:rPr lang="fr-FR" sz="2000" b="1" dirty="0">
                <a:latin typeface="Trebuchet MS" panose="020B0603020202020204" pitchFamily="34" charset="0"/>
              </a:rPr>
              <a:t>Les travaux du Plan Maladies </a:t>
            </a:r>
            <a:r>
              <a:rPr lang="fr-FR" sz="2000" b="1" dirty="0" err="1">
                <a:latin typeface="Trebuchet MS" panose="020B0603020202020204" pitchFamily="34" charset="0"/>
              </a:rPr>
              <a:t>Neuro</a:t>
            </a:r>
            <a:r>
              <a:rPr lang="fr-FR" sz="2000" b="1" dirty="0">
                <a:latin typeface="Trebuchet MS" panose="020B0603020202020204" pitchFamily="34" charset="0"/>
              </a:rPr>
              <a:t>-dégénératives (PMND)</a:t>
            </a:r>
          </a:p>
          <a:p>
            <a:endParaRPr lang="fr-FR" sz="2000" b="1" dirty="0">
              <a:latin typeface="Trebuchet MS" panose="020B0603020202020204" pitchFamily="34" charset="0"/>
            </a:endParaRPr>
          </a:p>
          <a:p>
            <a:r>
              <a:rPr lang="fr-FR" sz="2000" b="1" dirty="0">
                <a:latin typeface="Trebuchet MS" panose="020B0603020202020204" pitchFamily="34" charset="0"/>
              </a:rPr>
              <a:t>Les publications princeps relatives à la maladie d’Alzheimer</a:t>
            </a:r>
          </a:p>
          <a:p>
            <a:pPr>
              <a:buNone/>
            </a:pPr>
            <a:r>
              <a:rPr lang="fr-FR" sz="2000" b="1" dirty="0">
                <a:latin typeface="Trebuchet MS" panose="020B0603020202020204" pitchFamily="34" charset="0"/>
              </a:rPr>
              <a:t>            - Le Lancet (2016)</a:t>
            </a:r>
            <a:r>
              <a:rPr lang="en-US" sz="2000" b="1" dirty="0">
                <a:latin typeface="Trebuchet MS" panose="020B0603020202020204" pitchFamily="34" charset="0"/>
              </a:rPr>
              <a:t> </a:t>
            </a:r>
            <a:r>
              <a:rPr lang="en-US" sz="1500" b="1" dirty="0" err="1">
                <a:latin typeface="Trebuchet MS" panose="020B0603020202020204" pitchFamily="34" charset="0"/>
              </a:rPr>
              <a:t>Winblad</a:t>
            </a:r>
            <a:r>
              <a:rPr lang="en-US" sz="1500" b="1" dirty="0">
                <a:latin typeface="Trebuchet MS" panose="020B0603020202020204" pitchFamily="34" charset="0"/>
              </a:rPr>
              <a:t> B et al. Defeating Alzheimer's disease and other 				dementias: a priority for European science and society. Lancet </a:t>
            </a:r>
            <a:r>
              <a:rPr lang="en-US" sz="1500" b="1" dirty="0" err="1">
                <a:latin typeface="Trebuchet MS" panose="020B0603020202020204" pitchFamily="34" charset="0"/>
              </a:rPr>
              <a:t>Neurol</a:t>
            </a:r>
            <a:r>
              <a:rPr lang="en-US" sz="1500" b="1" dirty="0">
                <a:latin typeface="Trebuchet MS" panose="020B0603020202020204" pitchFamily="34" charset="0"/>
              </a:rPr>
              <a:t> 2016;15(5):455-532. </a:t>
            </a:r>
            <a:endParaRPr lang="fr-FR" sz="1500" b="1" dirty="0">
              <a:latin typeface="Trebuchet MS" panose="020B0603020202020204" pitchFamily="34" charset="0"/>
            </a:endParaRPr>
          </a:p>
          <a:p>
            <a:pPr>
              <a:buNone/>
            </a:pPr>
            <a:r>
              <a:rPr lang="fr-FR" sz="2000" b="1" dirty="0">
                <a:latin typeface="Trebuchet MS" panose="020B0603020202020204" pitchFamily="34" charset="0"/>
              </a:rPr>
              <a:t>            - Le rapport du Haut Conseil de la santé publique (HCSP - 2017) </a:t>
            </a:r>
          </a:p>
          <a:p>
            <a:pPr>
              <a:buNone/>
            </a:pPr>
            <a:r>
              <a:rPr lang="fr-FR" sz="2000" b="1" dirty="0">
                <a:latin typeface="Trebuchet MS" panose="020B0603020202020204" pitchFamily="34" charset="0"/>
              </a:rPr>
              <a:t>             « Prévention de la maladie d’Alzheimer et maladies apparentées »</a:t>
            </a:r>
          </a:p>
          <a:p>
            <a:pPr>
              <a:buNone/>
            </a:pPr>
            <a:r>
              <a:rPr lang="fr-FR" sz="2000" b="1" dirty="0">
                <a:latin typeface="Trebuchet MS" panose="020B0603020202020204" pitchFamily="34" charset="0"/>
              </a:rPr>
              <a:t>            - Le rapport de l’Organisation mondiale de la santé (OMS - 2019)  </a:t>
            </a:r>
          </a:p>
          <a:p>
            <a:pPr>
              <a:buNone/>
              <a:tabLst>
                <a:tab pos="1076325" algn="l"/>
              </a:tabLst>
            </a:pPr>
            <a:r>
              <a:rPr lang="fr-FR" sz="2000" b="1" dirty="0">
                <a:latin typeface="Trebuchet MS" panose="020B0603020202020204" pitchFamily="34" charset="0"/>
              </a:rPr>
              <a:t>            </a:t>
            </a:r>
            <a:r>
              <a:rPr lang="fr-FR" sz="1500" b="1" i="1" dirty="0">
                <a:latin typeface="Trebuchet MS" panose="020B0603020202020204" pitchFamily="34" charset="0"/>
              </a:rPr>
              <a:t>« Risk </a:t>
            </a:r>
            <a:r>
              <a:rPr lang="fr-FR" sz="1500" b="1" i="1" dirty="0" err="1">
                <a:latin typeface="Trebuchet MS" panose="020B0603020202020204" pitchFamily="34" charset="0"/>
              </a:rPr>
              <a:t>reduction</a:t>
            </a:r>
            <a:r>
              <a:rPr lang="fr-FR" sz="1500" b="1" i="1" dirty="0">
                <a:latin typeface="Trebuchet MS" panose="020B0603020202020204" pitchFamily="34" charset="0"/>
              </a:rPr>
              <a:t> of cognitive </a:t>
            </a:r>
            <a:r>
              <a:rPr lang="fr-FR" sz="1500" b="1" i="1" dirty="0" err="1">
                <a:latin typeface="Trebuchet MS" panose="020B0603020202020204" pitchFamily="34" charset="0"/>
              </a:rPr>
              <a:t>decline</a:t>
            </a:r>
            <a:r>
              <a:rPr lang="fr-FR" sz="1500" b="1" i="1" dirty="0">
                <a:latin typeface="Trebuchet MS" panose="020B0603020202020204" pitchFamily="34" charset="0"/>
              </a:rPr>
              <a:t> and </a:t>
            </a:r>
            <a:r>
              <a:rPr lang="fr-FR" sz="1500" b="1" i="1" dirty="0" err="1">
                <a:latin typeface="Trebuchet MS" panose="020B0603020202020204" pitchFamily="34" charset="0"/>
              </a:rPr>
              <a:t>dementia</a:t>
            </a:r>
            <a:r>
              <a:rPr lang="fr-FR" sz="1500" b="1" i="1" dirty="0">
                <a:latin typeface="Trebuchet MS" panose="020B0603020202020204" pitchFamily="34" charset="0"/>
              </a:rPr>
              <a:t> – WHO guidelines</a:t>
            </a:r>
          </a:p>
          <a:p>
            <a:endParaRPr lang="fr-FR" sz="2000" b="1" dirty="0">
              <a:latin typeface="Trebuchet MS" panose="020B0603020202020204" pitchFamily="34" charset="0"/>
            </a:endParaRPr>
          </a:p>
          <a:p>
            <a:endParaRPr lang="fr-FR" sz="2000" b="1" dirty="0">
              <a:latin typeface="Trebuchet MS" panose="020B0603020202020204" pitchFamily="34" charset="0"/>
            </a:endParaRPr>
          </a:p>
          <a:p>
            <a:pPr marL="0" indent="0">
              <a:buNone/>
            </a:pPr>
            <a:endParaRPr lang="fr-FR" sz="2000" b="1" dirty="0">
              <a:latin typeface="Trebuchet MS" panose="020B0603020202020204" pitchFamily="34" charset="0"/>
            </a:endParaRPr>
          </a:p>
        </p:txBody>
      </p:sp>
      <p:sp>
        <p:nvSpPr>
          <p:cNvPr id="4" name="Espace réservé de la date 3">
            <a:extLst>
              <a:ext uri="{FF2B5EF4-FFF2-40B4-BE49-F238E27FC236}">
                <a16:creationId xmlns:a16="http://schemas.microsoft.com/office/drawing/2014/main" xmlns="" id="{BB79FA5A-A0BE-49B2-8421-A336491DC849}"/>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0C17F863-5936-4857-88B9-C1E7C8D0B2B0}"/>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7" name="Connecteur droit 6">
            <a:extLst>
              <a:ext uri="{FF2B5EF4-FFF2-40B4-BE49-F238E27FC236}">
                <a16:creationId xmlns:a16="http://schemas.microsoft.com/office/drawing/2014/main" xmlns="" id="{921AC98E-5866-46CD-8DA2-7514EB79CA72}"/>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8" name="Espace réservé du numéro de diapositive 5">
            <a:extLst>
              <a:ext uri="{FF2B5EF4-FFF2-40B4-BE49-F238E27FC236}">
                <a16:creationId xmlns:a16="http://schemas.microsoft.com/office/drawing/2014/main" xmlns="" id="{A7D8C2FA-CB48-4958-A4D8-BFBEC1AE7A0A}"/>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3</a:t>
            </a:fld>
            <a:endParaRPr lang="fr-FR" altLang="fr-FR" sz="1200">
              <a:solidFill>
                <a:srgbClr val="BC4592"/>
              </a:solidFill>
              <a:latin typeface="Trebuchet MS" pitchFamily="34" charset="0"/>
            </a:endParaRPr>
          </a:p>
        </p:txBody>
      </p:sp>
      <p:cxnSp>
        <p:nvCxnSpPr>
          <p:cNvPr id="9" name="Connecteur droit 8">
            <a:extLst>
              <a:ext uri="{FF2B5EF4-FFF2-40B4-BE49-F238E27FC236}">
                <a16:creationId xmlns:a16="http://schemas.microsoft.com/office/drawing/2014/main" xmlns="" id="{5E4D9B98-EB45-4A96-9B03-2BFA37165185}"/>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0" name="Espace réservé du pied de page 4">
            <a:extLst>
              <a:ext uri="{FF2B5EF4-FFF2-40B4-BE49-F238E27FC236}">
                <a16:creationId xmlns:a16="http://schemas.microsoft.com/office/drawing/2014/main" xmlns="" id="{E012BCD5-651F-48F2-A677-42C49DA41862}"/>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11" name="Connecteur droit 10">
            <a:extLst>
              <a:ext uri="{FF2B5EF4-FFF2-40B4-BE49-F238E27FC236}">
                <a16:creationId xmlns:a16="http://schemas.microsoft.com/office/drawing/2014/main" xmlns="" id="{2E9DB735-C806-49B3-9A13-8BF101DFF7CF}"/>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BFE6FC6C-34BB-4592-915B-58852852CAB9}"/>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8319659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a:extLst>
              <a:ext uri="{FF2B5EF4-FFF2-40B4-BE49-F238E27FC236}">
                <a16:creationId xmlns:a16="http://schemas.microsoft.com/office/drawing/2014/main" xmlns="" id="{E5BE77F5-BB48-46A4-8C82-7AD50A7178FC}"/>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5" name="Connecteur droit 4">
            <a:extLst>
              <a:ext uri="{FF2B5EF4-FFF2-40B4-BE49-F238E27FC236}">
                <a16:creationId xmlns:a16="http://schemas.microsoft.com/office/drawing/2014/main" xmlns="" id="{E45DA82F-E24A-4ED8-8663-0A728FAE62C4}"/>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e la date 3">
            <a:extLst>
              <a:ext uri="{FF2B5EF4-FFF2-40B4-BE49-F238E27FC236}">
                <a16:creationId xmlns:a16="http://schemas.microsoft.com/office/drawing/2014/main" xmlns="" id="{9BFB227E-1D94-4F57-9443-9C16D05AD2E6}"/>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sp>
        <p:nvSpPr>
          <p:cNvPr id="7" name="Espace réservé du numéro de diapositive 5">
            <a:extLst>
              <a:ext uri="{FF2B5EF4-FFF2-40B4-BE49-F238E27FC236}">
                <a16:creationId xmlns:a16="http://schemas.microsoft.com/office/drawing/2014/main" xmlns="" id="{4EFF374C-4F72-4D4B-A321-05C710B13566}"/>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30</a:t>
            </a:fld>
            <a:endParaRPr lang="fr-FR" altLang="fr-FR" sz="1200" dirty="0">
              <a:solidFill>
                <a:srgbClr val="BC4592"/>
              </a:solidFill>
              <a:latin typeface="Trebuchet MS" pitchFamily="34" charset="0"/>
            </a:endParaRPr>
          </a:p>
        </p:txBody>
      </p:sp>
      <p:cxnSp>
        <p:nvCxnSpPr>
          <p:cNvPr id="8" name="Connecteur droit 7">
            <a:extLst>
              <a:ext uri="{FF2B5EF4-FFF2-40B4-BE49-F238E27FC236}">
                <a16:creationId xmlns:a16="http://schemas.microsoft.com/office/drawing/2014/main" xmlns="" id="{CE507458-EF74-4CD1-944C-72F78022CB51}"/>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93A2F7AD-8BA4-4338-96B2-86397C239E21}"/>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a:extLst>
              <a:ext uri="{FF2B5EF4-FFF2-40B4-BE49-F238E27FC236}">
                <a16:creationId xmlns:a16="http://schemas.microsoft.com/office/drawing/2014/main" xmlns="" id="{41C43511-6267-407F-88D6-0F81F8E594A2}"/>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4" name="ZoneTexte 14">
            <a:extLst>
              <a:ext uri="{FF2B5EF4-FFF2-40B4-BE49-F238E27FC236}">
                <a16:creationId xmlns:a16="http://schemas.microsoft.com/office/drawing/2014/main" xmlns="" id="{DB8A639A-4D5F-4294-A5AF-8984C364D1BC}"/>
              </a:ext>
            </a:extLst>
          </p:cNvPr>
          <p:cNvSpPr txBox="1">
            <a:spLocks noGrp="1" noChangeArrowheads="1"/>
          </p:cNvSpPr>
          <p:nvPr>
            <p:ph type="title"/>
          </p:nvPr>
        </p:nvSpPr>
        <p:spPr bwMode="auto">
          <a:xfrm>
            <a:off x="457200" y="2300893"/>
            <a:ext cx="8229600"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eaLnBrk="1" hangingPunct="1">
              <a:spcBef>
                <a:spcPct val="0"/>
              </a:spcBef>
              <a:buFontTx/>
              <a:buNone/>
            </a:pPr>
            <a:r>
              <a:rPr lang="fr-FR" altLang="fr-FR" sz="4000" b="1" dirty="0">
                <a:solidFill>
                  <a:srgbClr val="BC4592"/>
                </a:solidFill>
              </a:rPr>
              <a:t>Deux remarques</a:t>
            </a:r>
          </a:p>
        </p:txBody>
      </p:sp>
      <p:pic>
        <p:nvPicPr>
          <p:cNvPr id="13" name="Image 9" descr="FMA LOGO FR-Web:Word.jpg">
            <a:extLst>
              <a:ext uri="{FF2B5EF4-FFF2-40B4-BE49-F238E27FC236}">
                <a16:creationId xmlns:a16="http://schemas.microsoft.com/office/drawing/2014/main" xmlns="" id="{2AA3F5D6-0AB8-4ADE-8FD5-1FC7E84C5784}"/>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994227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b="1" dirty="0">
                <a:solidFill>
                  <a:srgbClr val="BC4592"/>
                </a:solidFill>
                <a:latin typeface="Trebuchet MS" panose="020B0603020202020204" pitchFamily="34" charset="0"/>
              </a:rPr>
              <a:t>Lieux de vie</a:t>
            </a:r>
          </a:p>
        </p:txBody>
      </p:sp>
      <p:sp>
        <p:nvSpPr>
          <p:cNvPr id="3" name="Espace réservé du contenu 2"/>
          <p:cNvSpPr>
            <a:spLocks noGrp="1"/>
          </p:cNvSpPr>
          <p:nvPr>
            <p:ph idx="1"/>
          </p:nvPr>
        </p:nvSpPr>
        <p:spPr>
          <a:xfrm>
            <a:off x="179512" y="1268760"/>
            <a:ext cx="8640960" cy="5112568"/>
          </a:xfrm>
        </p:spPr>
        <p:txBody>
          <a:bodyPr>
            <a:normAutofit/>
          </a:bodyPr>
          <a:lstStyle/>
          <a:p>
            <a:r>
              <a:rPr lang="fr-FR" sz="1900" b="1" dirty="0">
                <a:latin typeface="Trebuchet MS" panose="020B0603020202020204" pitchFamily="34" charset="0"/>
              </a:rPr>
              <a:t>Habitat inclusif </a:t>
            </a:r>
          </a:p>
          <a:p>
            <a:r>
              <a:rPr lang="fr-FR" sz="1900" b="1" dirty="0">
                <a:latin typeface="Trebuchet MS" panose="020B0603020202020204" pitchFamily="34" charset="0"/>
              </a:rPr>
              <a:t>« Villes amies des aînés »</a:t>
            </a:r>
          </a:p>
          <a:p>
            <a:r>
              <a:rPr lang="fr-FR" sz="1900" b="1" dirty="0">
                <a:latin typeface="Trebuchet MS" panose="020B0603020202020204" pitchFamily="34" charset="0"/>
              </a:rPr>
              <a:t>« </a:t>
            </a:r>
            <a:r>
              <a:rPr lang="fr-FR" sz="1900" b="1" dirty="0" err="1">
                <a:latin typeface="Trebuchet MS" panose="020B0603020202020204" pitchFamily="34" charset="0"/>
              </a:rPr>
              <a:t>Dementia-friendly</a:t>
            </a:r>
            <a:r>
              <a:rPr lang="fr-FR" sz="1900" b="1" dirty="0">
                <a:latin typeface="Trebuchet MS" panose="020B0603020202020204" pitchFamily="34" charset="0"/>
              </a:rPr>
              <a:t> » : témoin d’une mobilisation accrue de l’ensemble des acteurs (police, pompiers, banques, commerces, hôpitaux…). C’est l’affaire de tous. Trois objectifs :</a:t>
            </a:r>
          </a:p>
          <a:p>
            <a:pPr lvl="1">
              <a:buNone/>
            </a:pPr>
            <a:r>
              <a:rPr lang="fr-FR" sz="1900" b="1" dirty="0">
                <a:latin typeface="Trebuchet MS" panose="020B0603020202020204" pitchFamily="34" charset="0"/>
              </a:rPr>
              <a:t>          - sensibiliser les professionnels et la société civile</a:t>
            </a:r>
          </a:p>
          <a:p>
            <a:pPr lvl="1">
              <a:buNone/>
            </a:pPr>
            <a:r>
              <a:rPr lang="fr-FR" sz="1900" b="1" dirty="0">
                <a:latin typeface="Trebuchet MS" panose="020B0603020202020204" pitchFamily="34" charset="0"/>
              </a:rPr>
              <a:t>          - vivre et habiter ensemble</a:t>
            </a:r>
          </a:p>
          <a:p>
            <a:pPr lvl="1">
              <a:buNone/>
            </a:pPr>
            <a:r>
              <a:rPr lang="fr-FR" sz="1900" b="1" dirty="0">
                <a:latin typeface="Trebuchet MS" panose="020B0603020202020204" pitchFamily="34" charset="0"/>
              </a:rPr>
              <a:t>          - protéger les personnes malades</a:t>
            </a:r>
          </a:p>
          <a:p>
            <a:r>
              <a:rPr lang="fr-FR" sz="1900" b="1" dirty="0">
                <a:latin typeface="Trebuchet MS" panose="020B0603020202020204" pitchFamily="34" charset="0"/>
              </a:rPr>
              <a:t>Village Alzheimer à Dax ; inspiré d'une structure similaire aux Pays-Bas (HOGEWEYK), ce village pourra accueillir 120 résidents. C'est le Conseil départemental des Landes qui porte le projet soutenu par l'Etat</a:t>
            </a:r>
          </a:p>
          <a:p>
            <a:r>
              <a:rPr lang="fr-FR" sz="1900" b="1" dirty="0">
                <a:latin typeface="Trebuchet MS" panose="020B0603020202020204" pitchFamily="34" charset="0"/>
              </a:rPr>
              <a:t>Autre projet à Chalons en Champagne</a:t>
            </a:r>
          </a:p>
          <a:p>
            <a:pPr lvl="1">
              <a:buNone/>
            </a:pPr>
            <a:endParaRPr lang="fr-FR" b="1" dirty="0"/>
          </a:p>
          <a:p>
            <a:endParaRPr lang="fr-FR" dirty="0"/>
          </a:p>
        </p:txBody>
      </p:sp>
      <p:sp>
        <p:nvSpPr>
          <p:cNvPr id="4" name="Espace réservé de la date 3">
            <a:extLst>
              <a:ext uri="{FF2B5EF4-FFF2-40B4-BE49-F238E27FC236}">
                <a16:creationId xmlns:a16="http://schemas.microsoft.com/office/drawing/2014/main" xmlns="" id="{3336D9F0-6D8A-47B7-ACA9-47F78282FC54}"/>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96F73252-996E-4730-B9F9-805DA416A3E1}"/>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u pied de page 4">
            <a:extLst>
              <a:ext uri="{FF2B5EF4-FFF2-40B4-BE49-F238E27FC236}">
                <a16:creationId xmlns:a16="http://schemas.microsoft.com/office/drawing/2014/main" xmlns="" id="{94F7F918-B033-4452-891A-75593EDBFB18}"/>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8" name="Connecteur droit 7">
            <a:extLst>
              <a:ext uri="{FF2B5EF4-FFF2-40B4-BE49-F238E27FC236}">
                <a16:creationId xmlns:a16="http://schemas.microsoft.com/office/drawing/2014/main" xmlns="" id="{A9C80FF7-1C7D-4979-A44E-C88337716F25}"/>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Espace réservé du numéro de diapositive 5">
            <a:extLst>
              <a:ext uri="{FF2B5EF4-FFF2-40B4-BE49-F238E27FC236}">
                <a16:creationId xmlns:a16="http://schemas.microsoft.com/office/drawing/2014/main" xmlns="" id="{90394AB6-8A59-469F-BADD-A308488C818E}"/>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31</a:t>
            </a:fld>
            <a:endParaRPr lang="fr-FR" altLang="fr-FR" sz="1200">
              <a:solidFill>
                <a:srgbClr val="BC4592"/>
              </a:solidFill>
              <a:latin typeface="Trebuchet MS" pitchFamily="34" charset="0"/>
            </a:endParaRPr>
          </a:p>
        </p:txBody>
      </p:sp>
      <p:cxnSp>
        <p:nvCxnSpPr>
          <p:cNvPr id="10" name="Connecteur droit 9">
            <a:extLst>
              <a:ext uri="{FF2B5EF4-FFF2-40B4-BE49-F238E27FC236}">
                <a16:creationId xmlns:a16="http://schemas.microsoft.com/office/drawing/2014/main" xmlns="" id="{3515CA6F-77A0-4C3D-998F-B33EC0EA8B1D}"/>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44CC4D44-8796-4555-B7C2-9C64710D0455}"/>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44AF4183-59B0-4AA2-8108-191F4A327490}"/>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7879517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b="1" dirty="0">
                <a:solidFill>
                  <a:srgbClr val="BC4592"/>
                </a:solidFill>
              </a:rPr>
              <a:t>Les représentations de la maladie d’Alzheimer</a:t>
            </a:r>
          </a:p>
        </p:txBody>
      </p:sp>
      <p:sp>
        <p:nvSpPr>
          <p:cNvPr id="3" name="Espace réservé du contenu 2"/>
          <p:cNvSpPr>
            <a:spLocks noGrp="1"/>
          </p:cNvSpPr>
          <p:nvPr>
            <p:ph idx="1"/>
          </p:nvPr>
        </p:nvSpPr>
        <p:spPr>
          <a:xfrm>
            <a:off x="9386" y="1493838"/>
            <a:ext cx="9144000" cy="4525963"/>
          </a:xfrm>
        </p:spPr>
        <p:txBody>
          <a:bodyPr>
            <a:normAutofit fontScale="92500" lnSpcReduction="20000"/>
          </a:bodyPr>
          <a:lstStyle/>
          <a:p>
            <a:r>
              <a:rPr lang="fr-FR" sz="2200" b="1" dirty="0">
                <a:latin typeface="Trebuchet MS" panose="020B0603020202020204" pitchFamily="34" charset="0"/>
              </a:rPr>
              <a:t>Représentations bien souvent négatives : stigmatisation des personnes et de leurs aidants</a:t>
            </a:r>
          </a:p>
          <a:p>
            <a:pPr>
              <a:buNone/>
            </a:pPr>
            <a:endParaRPr lang="fr-FR" sz="2200" b="1" dirty="0">
              <a:latin typeface="Trebuchet MS" panose="020B0603020202020204" pitchFamily="34" charset="0"/>
            </a:endParaRPr>
          </a:p>
          <a:p>
            <a:r>
              <a:rPr lang="fr-FR" sz="2200" b="1" dirty="0">
                <a:latin typeface="Trebuchet MS" panose="020B0603020202020204" pitchFamily="34" charset="0"/>
              </a:rPr>
              <a:t>Caractéristiques :</a:t>
            </a:r>
          </a:p>
          <a:p>
            <a:pPr>
              <a:buNone/>
            </a:pPr>
            <a:r>
              <a:rPr lang="fr-FR" sz="2200" b="1" dirty="0">
                <a:latin typeface="Trebuchet MS" panose="020B0603020202020204" pitchFamily="34" charset="0"/>
              </a:rPr>
              <a:t>           - le « a » privatif : apraxie, agnosie, aphasie…</a:t>
            </a:r>
          </a:p>
          <a:p>
            <a:pPr>
              <a:buNone/>
            </a:pPr>
            <a:r>
              <a:rPr lang="fr-FR" sz="2200" b="1" dirty="0">
                <a:latin typeface="Trebuchet MS" panose="020B0603020202020204" pitchFamily="34" charset="0"/>
              </a:rPr>
              <a:t>           - maladie de la mémoire dans une société qui valorise le devoir de mémoire</a:t>
            </a:r>
          </a:p>
          <a:p>
            <a:pPr>
              <a:buNone/>
            </a:pPr>
            <a:r>
              <a:rPr lang="fr-FR" sz="2200" b="1" dirty="0">
                <a:latin typeface="Trebuchet MS" panose="020B0603020202020204" pitchFamily="34" charset="0"/>
              </a:rPr>
              <a:t>           - maladie de la communication dans une société de la communication</a:t>
            </a:r>
          </a:p>
          <a:p>
            <a:pPr>
              <a:buNone/>
            </a:pPr>
            <a:r>
              <a:rPr lang="fr-FR" sz="2200" b="1" dirty="0">
                <a:latin typeface="Trebuchet MS" panose="020B0603020202020204" pitchFamily="34" charset="0"/>
              </a:rPr>
              <a:t>           - les troubles du comportement (déambulation…)</a:t>
            </a:r>
          </a:p>
          <a:p>
            <a:pPr>
              <a:buNone/>
            </a:pPr>
            <a:endParaRPr lang="fr-FR" sz="2200" b="1" dirty="0">
              <a:latin typeface="Trebuchet MS" panose="020B0603020202020204" pitchFamily="34" charset="0"/>
            </a:endParaRPr>
          </a:p>
          <a:p>
            <a:r>
              <a:rPr lang="fr-FR" sz="2200" b="1" dirty="0">
                <a:latin typeface="Trebuchet MS" panose="020B0603020202020204" pitchFamily="34" charset="0"/>
              </a:rPr>
              <a:t>Trop souvent, disparition de la personne derrière ses déficits</a:t>
            </a:r>
          </a:p>
          <a:p>
            <a:endParaRPr lang="fr-FR" sz="2200" b="1" dirty="0">
              <a:latin typeface="Trebuchet MS" panose="020B0603020202020204" pitchFamily="34" charset="0"/>
            </a:endParaRPr>
          </a:p>
          <a:p>
            <a:r>
              <a:rPr lang="fr-FR" sz="2200" b="1" dirty="0">
                <a:latin typeface="Trebuchet MS" panose="020B0603020202020204" pitchFamily="34" charset="0"/>
              </a:rPr>
              <a:t>Rapport attendu d’Audrey DUFEU SCHUBERT « représentations sociales et culturelles du grand âge »</a:t>
            </a:r>
          </a:p>
          <a:p>
            <a:pPr marL="0" indent="0">
              <a:buNone/>
            </a:pPr>
            <a:endParaRPr lang="fr-FR" b="1" dirty="0"/>
          </a:p>
          <a:p>
            <a:pPr>
              <a:buNone/>
            </a:pPr>
            <a:endParaRPr lang="fr-FR" b="1" dirty="0"/>
          </a:p>
          <a:p>
            <a:endParaRPr lang="fr-FR" dirty="0"/>
          </a:p>
        </p:txBody>
      </p:sp>
      <p:sp>
        <p:nvSpPr>
          <p:cNvPr id="4" name="Espace réservé de la date 3">
            <a:extLst>
              <a:ext uri="{FF2B5EF4-FFF2-40B4-BE49-F238E27FC236}">
                <a16:creationId xmlns:a16="http://schemas.microsoft.com/office/drawing/2014/main" xmlns="" id="{16C6FCB6-6A61-4608-9468-3AF7C0AD5BA2}"/>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5584062D-C6BD-461D-BA06-79F43C45B806}"/>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u pied de page 4">
            <a:extLst>
              <a:ext uri="{FF2B5EF4-FFF2-40B4-BE49-F238E27FC236}">
                <a16:creationId xmlns:a16="http://schemas.microsoft.com/office/drawing/2014/main" xmlns="" id="{9FFC28DC-7F01-49AE-BEDC-A9840266BEF6}"/>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8" name="Connecteur droit 7">
            <a:extLst>
              <a:ext uri="{FF2B5EF4-FFF2-40B4-BE49-F238E27FC236}">
                <a16:creationId xmlns:a16="http://schemas.microsoft.com/office/drawing/2014/main" xmlns="" id="{4A50CAB9-9F69-4B5D-BA92-87F709DDB632}"/>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Espace réservé du numéro de diapositive 5">
            <a:extLst>
              <a:ext uri="{FF2B5EF4-FFF2-40B4-BE49-F238E27FC236}">
                <a16:creationId xmlns:a16="http://schemas.microsoft.com/office/drawing/2014/main" xmlns="" id="{990B4A45-BD54-447F-826B-6483458F0A28}"/>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32</a:t>
            </a:fld>
            <a:endParaRPr lang="fr-FR" altLang="fr-FR" sz="1200">
              <a:solidFill>
                <a:srgbClr val="BC4592"/>
              </a:solidFill>
              <a:latin typeface="Trebuchet MS" pitchFamily="34" charset="0"/>
            </a:endParaRPr>
          </a:p>
        </p:txBody>
      </p:sp>
      <p:cxnSp>
        <p:nvCxnSpPr>
          <p:cNvPr id="10" name="Connecteur droit 9">
            <a:extLst>
              <a:ext uri="{FF2B5EF4-FFF2-40B4-BE49-F238E27FC236}">
                <a16:creationId xmlns:a16="http://schemas.microsoft.com/office/drawing/2014/main" xmlns="" id="{10EBB43F-4A61-4B30-82C1-348B86A5C000}"/>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09301FED-D050-47DF-BDEF-C90A3A7D01CB}"/>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78834F35-08F6-4E45-BC8D-D5D07BE3967F}"/>
              </a:ext>
            </a:extLst>
          </p:cNvPr>
          <p:cNvPicPr>
            <a:picLocks noChangeAspect="1"/>
          </p:cNvPicPr>
          <p:nvPr/>
        </p:nvPicPr>
        <p:blipFill rotWithShape="1">
          <a:blip r:embed="rId3">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6647249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a:solidFill>
                  <a:srgbClr val="BC4592"/>
                </a:solidFill>
              </a:rPr>
              <a:t>Conclusion</a:t>
            </a:r>
          </a:p>
        </p:txBody>
      </p:sp>
      <p:sp>
        <p:nvSpPr>
          <p:cNvPr id="3" name="Espace réservé du contenu 2"/>
          <p:cNvSpPr>
            <a:spLocks noGrp="1"/>
          </p:cNvSpPr>
          <p:nvPr>
            <p:ph idx="1"/>
          </p:nvPr>
        </p:nvSpPr>
        <p:spPr>
          <a:xfrm>
            <a:off x="0" y="1600200"/>
            <a:ext cx="9144000" cy="4525963"/>
          </a:xfrm>
        </p:spPr>
        <p:txBody>
          <a:bodyPr>
            <a:normAutofit/>
          </a:bodyPr>
          <a:lstStyle/>
          <a:p>
            <a:r>
              <a:rPr lang="fr-FR" sz="2000" b="1" dirty="0">
                <a:latin typeface="Trebuchet MS" panose="020B0603020202020204" pitchFamily="34" charset="0"/>
              </a:rPr>
              <a:t>Un contexte  favorable pour développer :</a:t>
            </a:r>
          </a:p>
          <a:p>
            <a:endParaRPr lang="fr-FR" sz="2000" b="1" dirty="0">
              <a:latin typeface="Trebuchet MS" panose="020B0603020202020204" pitchFamily="34" charset="0"/>
            </a:endParaRPr>
          </a:p>
          <a:p>
            <a:pPr marL="0" indent="0">
              <a:buNone/>
            </a:pPr>
            <a:r>
              <a:rPr lang="fr-FR" sz="2000" b="1" dirty="0">
                <a:latin typeface="Trebuchet MS" panose="020B0603020202020204" pitchFamily="34" charset="0"/>
              </a:rPr>
              <a:t>          - la prévention en général (loi d’adaptation de la   </a:t>
            </a:r>
          </a:p>
          <a:p>
            <a:pPr marL="0" indent="0">
              <a:buNone/>
            </a:pPr>
            <a:r>
              <a:rPr lang="fr-FR" sz="2000" b="1" dirty="0">
                <a:latin typeface="Trebuchet MS" panose="020B0603020202020204" pitchFamily="34" charset="0"/>
              </a:rPr>
              <a:t>            société au vieillissement, loi attendue Grand âge et </a:t>
            </a:r>
          </a:p>
          <a:p>
            <a:pPr marL="0" indent="0">
              <a:buNone/>
            </a:pPr>
            <a:r>
              <a:rPr lang="fr-FR" sz="2000" b="1" dirty="0">
                <a:latin typeface="Trebuchet MS" panose="020B0603020202020204" pitchFamily="34" charset="0"/>
              </a:rPr>
              <a:t>            autonomie)</a:t>
            </a:r>
          </a:p>
          <a:p>
            <a:pPr marL="0" indent="0">
              <a:buNone/>
            </a:pPr>
            <a:r>
              <a:rPr lang="fr-FR" sz="2000" b="1" dirty="0">
                <a:latin typeface="Trebuchet MS" panose="020B0603020202020204" pitchFamily="34" charset="0"/>
              </a:rPr>
              <a:t>          - la prévention des maladies </a:t>
            </a:r>
            <a:r>
              <a:rPr lang="fr-FR" sz="2000" b="1" dirty="0" err="1">
                <a:latin typeface="Trebuchet MS" panose="020B0603020202020204" pitchFamily="34" charset="0"/>
              </a:rPr>
              <a:t>neuro</a:t>
            </a:r>
            <a:r>
              <a:rPr lang="fr-FR" sz="2000" b="1" dirty="0">
                <a:latin typeface="Trebuchet MS" panose="020B0603020202020204" pitchFamily="34" charset="0"/>
              </a:rPr>
              <a:t>-dégénératives et de  </a:t>
            </a:r>
          </a:p>
          <a:p>
            <a:pPr marL="0" indent="0">
              <a:buNone/>
            </a:pPr>
            <a:r>
              <a:rPr lang="fr-FR" sz="2000" b="1" dirty="0">
                <a:latin typeface="Trebuchet MS" panose="020B0603020202020204" pitchFamily="34" charset="0"/>
              </a:rPr>
              <a:t>            la maladie d’Alzheimer en particulier</a:t>
            </a:r>
          </a:p>
          <a:p>
            <a:pPr marL="0" indent="0">
              <a:buNone/>
            </a:pPr>
            <a:endParaRPr lang="fr-FR" sz="2000" b="1" dirty="0">
              <a:latin typeface="Trebuchet MS" panose="020B0603020202020204" pitchFamily="34" charset="0"/>
            </a:endParaRPr>
          </a:p>
          <a:p>
            <a:pPr marL="0" indent="0"/>
            <a:r>
              <a:rPr lang="fr-FR" sz="2000" b="1" dirty="0">
                <a:latin typeface="Trebuchet MS" panose="020B0603020202020204" pitchFamily="34" charset="0"/>
              </a:rPr>
              <a:t>   Importance de la recherche, mais aussi de la communication avec les  </a:t>
            </a:r>
          </a:p>
          <a:p>
            <a:pPr marL="0" indent="0">
              <a:buNone/>
            </a:pPr>
            <a:r>
              <a:rPr lang="fr-FR" sz="2000" b="1" dirty="0">
                <a:latin typeface="Trebuchet MS" panose="020B0603020202020204" pitchFamily="34" charset="0"/>
              </a:rPr>
              <a:t>    usagers pour développer des </a:t>
            </a:r>
            <a:r>
              <a:rPr lang="fr-FR" sz="2000" b="1">
                <a:latin typeface="Trebuchet MS" panose="020B0603020202020204" pitchFamily="34" charset="0"/>
              </a:rPr>
              <a:t>comportements vertueux.</a:t>
            </a:r>
            <a:endParaRPr lang="fr-FR" sz="2000" b="1" dirty="0">
              <a:latin typeface="Trebuchet MS" panose="020B0603020202020204" pitchFamily="34" charset="0"/>
            </a:endParaRPr>
          </a:p>
          <a:p>
            <a:pPr marL="0" indent="0">
              <a:buNone/>
            </a:pPr>
            <a:endParaRPr lang="fr-FR" sz="2000" b="1" dirty="0">
              <a:latin typeface="Trebuchet MS" panose="020B0603020202020204" pitchFamily="34" charset="0"/>
            </a:endParaRPr>
          </a:p>
          <a:p>
            <a:pPr>
              <a:buNone/>
            </a:pPr>
            <a:endParaRPr lang="fr-FR" sz="2000" b="1" dirty="0">
              <a:latin typeface="Trebuchet MS" panose="020B0603020202020204" pitchFamily="34" charset="0"/>
            </a:endParaRPr>
          </a:p>
        </p:txBody>
      </p:sp>
      <p:sp>
        <p:nvSpPr>
          <p:cNvPr id="4" name="Espace réservé de la date 3">
            <a:extLst>
              <a:ext uri="{FF2B5EF4-FFF2-40B4-BE49-F238E27FC236}">
                <a16:creationId xmlns:a16="http://schemas.microsoft.com/office/drawing/2014/main" xmlns="" id="{34CEE43D-CD13-4CE9-8D6A-7E2AEE3013CA}"/>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3CB7717B-B95A-429D-900D-7CCBC1077AEB}"/>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u pied de page 4">
            <a:extLst>
              <a:ext uri="{FF2B5EF4-FFF2-40B4-BE49-F238E27FC236}">
                <a16:creationId xmlns:a16="http://schemas.microsoft.com/office/drawing/2014/main" xmlns="" id="{3846298D-3600-49C1-A72D-41A8EC1E2E8D}"/>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8" name="Connecteur droit 7">
            <a:extLst>
              <a:ext uri="{FF2B5EF4-FFF2-40B4-BE49-F238E27FC236}">
                <a16:creationId xmlns:a16="http://schemas.microsoft.com/office/drawing/2014/main" xmlns="" id="{126DE2C6-7558-4B7D-8AFF-0B22BFE8B149}"/>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Espace réservé du numéro de diapositive 5">
            <a:extLst>
              <a:ext uri="{FF2B5EF4-FFF2-40B4-BE49-F238E27FC236}">
                <a16:creationId xmlns:a16="http://schemas.microsoft.com/office/drawing/2014/main" xmlns="" id="{6CFBCE9C-A978-45ED-BD38-E92DBC874FE8}"/>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33</a:t>
            </a:fld>
            <a:endParaRPr lang="fr-FR" altLang="fr-FR" sz="1200">
              <a:solidFill>
                <a:srgbClr val="BC4592"/>
              </a:solidFill>
              <a:latin typeface="Trebuchet MS" pitchFamily="34" charset="0"/>
            </a:endParaRPr>
          </a:p>
        </p:txBody>
      </p:sp>
      <p:cxnSp>
        <p:nvCxnSpPr>
          <p:cNvPr id="10" name="Connecteur droit 9">
            <a:extLst>
              <a:ext uri="{FF2B5EF4-FFF2-40B4-BE49-F238E27FC236}">
                <a16:creationId xmlns:a16="http://schemas.microsoft.com/office/drawing/2014/main" xmlns="" id="{149AC131-1BD6-496B-BC09-F75450DE266C}"/>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010C521F-0A4A-41B9-BE21-2D9B5E86F5E5}"/>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CC5C5711-922A-4245-8DAA-EADD474096E8}"/>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3289487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b="1" dirty="0">
              <a:solidFill>
                <a:srgbClr val="BC4592"/>
              </a:solidFill>
              <a:latin typeface="Trebuchet MS" panose="020B0603020202020204" pitchFamily="34" charset="0"/>
            </a:endParaRPr>
          </a:p>
        </p:txBody>
      </p:sp>
      <p:sp>
        <p:nvSpPr>
          <p:cNvPr id="3" name="Espace réservé du contenu 2"/>
          <p:cNvSpPr>
            <a:spLocks noGrp="1"/>
          </p:cNvSpPr>
          <p:nvPr>
            <p:ph idx="1"/>
          </p:nvPr>
        </p:nvSpPr>
        <p:spPr>
          <a:xfrm>
            <a:off x="251520" y="1600200"/>
            <a:ext cx="8640960" cy="4925144"/>
          </a:xfrm>
        </p:spPr>
        <p:txBody>
          <a:bodyPr>
            <a:noAutofit/>
          </a:bodyPr>
          <a:lstStyle/>
          <a:p>
            <a:endParaRPr lang="fr-FR" sz="2400" b="1" dirty="0"/>
          </a:p>
          <a:p>
            <a:endParaRPr lang="fr-FR" sz="2400" dirty="0"/>
          </a:p>
        </p:txBody>
      </p:sp>
      <p:sp>
        <p:nvSpPr>
          <p:cNvPr id="4" name="Espace réservé de la date 3">
            <a:extLst>
              <a:ext uri="{FF2B5EF4-FFF2-40B4-BE49-F238E27FC236}">
                <a16:creationId xmlns:a16="http://schemas.microsoft.com/office/drawing/2014/main" xmlns="" id="{820ADFBA-9A04-40BD-8EF9-E0A44CBB4FAD}"/>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8512DDF0-3781-4FC0-B289-E2D2195F8E69}"/>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u pied de page 4">
            <a:extLst>
              <a:ext uri="{FF2B5EF4-FFF2-40B4-BE49-F238E27FC236}">
                <a16:creationId xmlns:a16="http://schemas.microsoft.com/office/drawing/2014/main" xmlns="" id="{AA942800-3551-42DA-95B8-3213D41C9271}"/>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8" name="Connecteur droit 7">
            <a:extLst>
              <a:ext uri="{FF2B5EF4-FFF2-40B4-BE49-F238E27FC236}">
                <a16:creationId xmlns:a16="http://schemas.microsoft.com/office/drawing/2014/main" xmlns="" id="{280FFA54-C7CC-4D84-A8D8-D1D60CBE5989}"/>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Espace réservé du numéro de diapositive 5">
            <a:extLst>
              <a:ext uri="{FF2B5EF4-FFF2-40B4-BE49-F238E27FC236}">
                <a16:creationId xmlns:a16="http://schemas.microsoft.com/office/drawing/2014/main" xmlns="" id="{E76601DC-1B0F-4D52-A0B9-81666076DF15}"/>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34</a:t>
            </a:fld>
            <a:endParaRPr lang="fr-FR" altLang="fr-FR" sz="1200">
              <a:solidFill>
                <a:srgbClr val="BC4592"/>
              </a:solidFill>
              <a:latin typeface="Trebuchet MS" pitchFamily="34" charset="0"/>
            </a:endParaRPr>
          </a:p>
        </p:txBody>
      </p:sp>
      <p:cxnSp>
        <p:nvCxnSpPr>
          <p:cNvPr id="10" name="Connecteur droit 9">
            <a:extLst>
              <a:ext uri="{FF2B5EF4-FFF2-40B4-BE49-F238E27FC236}">
                <a16:creationId xmlns:a16="http://schemas.microsoft.com/office/drawing/2014/main" xmlns="" id="{1997232F-78DF-4BA6-9326-39CD5B8EE460}"/>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F8996059-9C39-41E7-B5D5-A5DA955BDC26}"/>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AE929690-64C2-4398-AE83-C964A3D96CF6}"/>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9488731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texte 2"/>
          <p:cNvSpPr txBox="1">
            <a:spLocks/>
          </p:cNvSpPr>
          <p:nvPr/>
        </p:nvSpPr>
        <p:spPr bwMode="auto">
          <a:xfrm>
            <a:off x="346567" y="1484784"/>
            <a:ext cx="8314833" cy="4176464"/>
          </a:xfrm>
          <a:prstGeom prst="rect">
            <a:avLst/>
          </a:prstGeom>
          <a:noFill/>
          <a:ln>
            <a:noFill/>
          </a:ln>
        </p:spPr>
        <p:txBody>
          <a:bodyPr/>
          <a:lstStyle>
            <a:lvl1pPr marL="93663" eaLnBrk="0" hangingPunct="0">
              <a:defRPr>
                <a:solidFill>
                  <a:schemeClr val="tx1"/>
                </a:solidFill>
                <a:latin typeface="Arial" charset="0"/>
                <a:ea typeface="ヒラギノ角ゴ Pro W3" charset="-128"/>
              </a:defRPr>
            </a:lvl1pPr>
            <a:lvl2pPr marL="742950" indent="-285750" eaLnBrk="0" hangingPunct="0">
              <a:defRPr>
                <a:solidFill>
                  <a:schemeClr val="tx1"/>
                </a:solidFill>
                <a:latin typeface="Arial" charset="0"/>
                <a:ea typeface="ヒラギノ角ゴ Pro W3" charset="-128"/>
              </a:defRPr>
            </a:lvl2pPr>
            <a:lvl3pPr marL="1143000" indent="-228600" eaLnBrk="0" hangingPunct="0">
              <a:defRPr>
                <a:solidFill>
                  <a:schemeClr val="tx1"/>
                </a:solidFill>
                <a:latin typeface="Arial" charset="0"/>
                <a:ea typeface="ヒラギノ角ゴ Pro W3" charset="-128"/>
              </a:defRPr>
            </a:lvl3pPr>
            <a:lvl4pPr marL="1600200" indent="-228600" eaLnBrk="0" hangingPunct="0">
              <a:defRPr>
                <a:solidFill>
                  <a:schemeClr val="tx1"/>
                </a:solidFill>
                <a:latin typeface="Arial" charset="0"/>
                <a:ea typeface="ヒラギノ角ゴ Pro W3" charset="-128"/>
              </a:defRPr>
            </a:lvl4pPr>
            <a:lvl5pPr marL="2057400" indent="-228600" eaLnBrk="0" hangingPunct="0">
              <a:defRPr>
                <a:solidFill>
                  <a:schemeClr val="tx1"/>
                </a:solidFill>
                <a:latin typeface="Arial"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charset="0"/>
                <a:ea typeface="ヒラギノ角ゴ Pro W3" charset="-128"/>
              </a:defRPr>
            </a:lvl9pPr>
          </a:lstStyle>
          <a:p>
            <a:pPr marL="436562" indent="-342900" algn="just" eaLnBrk="1" hangingPunct="1">
              <a:spcAft>
                <a:spcPts val="600"/>
              </a:spcAft>
              <a:buFont typeface="Wingdings" panose="05000000000000000000" pitchFamily="2" charset="2"/>
              <a:buChar char="Ø"/>
              <a:defRPr/>
            </a:pPr>
            <a:endParaRPr lang="en-US" i="1" dirty="0">
              <a:solidFill>
                <a:schemeClr val="accent1">
                  <a:lumMod val="75000"/>
                </a:schemeClr>
              </a:solidFill>
              <a:latin typeface="Trebuchet MS" panose="020B0603020202020204" pitchFamily="34" charset="0"/>
            </a:endParaRPr>
          </a:p>
        </p:txBody>
      </p:sp>
      <p:sp>
        <p:nvSpPr>
          <p:cNvPr id="14341" name="Espace réservé du numéro de diapositive 5"/>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35</a:t>
            </a:fld>
            <a:endParaRPr lang="fr-FR" altLang="fr-FR" sz="1200">
              <a:solidFill>
                <a:srgbClr val="BC4592"/>
              </a:solidFill>
              <a:latin typeface="Trebuchet MS" pitchFamily="34" charset="0"/>
            </a:endParaRPr>
          </a:p>
        </p:txBody>
      </p:sp>
      <p:cxnSp>
        <p:nvCxnSpPr>
          <p:cNvPr id="8" name="Connecteur droit 7"/>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0" name="Connecteur droit 9"/>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5" name="Espace réservé de la date 3">
            <a:extLst>
              <a:ext uri="{FF2B5EF4-FFF2-40B4-BE49-F238E27FC236}">
                <a16:creationId xmlns:a16="http://schemas.microsoft.com/office/drawing/2014/main" xmlns="" id="{3D2A98A6-6E39-4612-9C61-FB13FA6BB423}"/>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sp>
        <p:nvSpPr>
          <p:cNvPr id="17" name="Espace réservé du pied de page 4">
            <a:extLst>
              <a:ext uri="{FF2B5EF4-FFF2-40B4-BE49-F238E27FC236}">
                <a16:creationId xmlns:a16="http://schemas.microsoft.com/office/drawing/2014/main" xmlns="" id="{68F29B9F-A650-4E9F-BFF2-5EBFD498E01C}"/>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pic>
        <p:nvPicPr>
          <p:cNvPr id="13" name="Image 9" descr="FMA LOGO FR-Web:Word.jpg">
            <a:extLst>
              <a:ext uri="{FF2B5EF4-FFF2-40B4-BE49-F238E27FC236}">
                <a16:creationId xmlns:a16="http://schemas.microsoft.com/office/drawing/2014/main" xmlns="" id="{1861AA83-B2AD-4EBD-A533-013B93AB6052}"/>
              </a:ext>
            </a:extLst>
          </p:cNvPr>
          <p:cNvPicPr>
            <a:picLocks noChangeAspect="1"/>
          </p:cNvPicPr>
          <p:nvPr/>
        </p:nvPicPr>
        <p:blipFill rotWithShape="1">
          <a:blip r:embed="rId3">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4" name="Titre 1">
            <a:extLst>
              <a:ext uri="{FF2B5EF4-FFF2-40B4-BE49-F238E27FC236}">
                <a16:creationId xmlns:a16="http://schemas.microsoft.com/office/drawing/2014/main" xmlns="" id="{ECDBAE59-AB59-4050-99DC-6CD9432364E9}"/>
              </a:ext>
            </a:extLst>
          </p:cNvPr>
          <p:cNvSpPr>
            <a:spLocks noGrp="1"/>
          </p:cNvSpPr>
          <p:nvPr>
            <p:ph type="title"/>
          </p:nvPr>
        </p:nvSpPr>
        <p:spPr>
          <a:xfrm>
            <a:off x="457200" y="274638"/>
            <a:ext cx="8229600" cy="1143000"/>
          </a:xfrm>
        </p:spPr>
        <p:txBody>
          <a:bodyPr/>
          <a:lstStyle/>
          <a:p>
            <a:endParaRPr lang="fr-FR" b="1" dirty="0">
              <a:solidFill>
                <a:srgbClr val="BC4592"/>
              </a:solidFill>
              <a:latin typeface="Trebuchet MS" panose="020B0603020202020204" pitchFamily="34" charset="0"/>
            </a:endParaRPr>
          </a:p>
        </p:txBody>
      </p:sp>
    </p:spTree>
    <p:extLst>
      <p:ext uri="{BB962C8B-B14F-4D97-AF65-F5344CB8AC3E}">
        <p14:creationId xmlns:p14="http://schemas.microsoft.com/office/powerpoint/2010/main" xmlns="" val="30879160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texte 2"/>
          <p:cNvSpPr txBox="1">
            <a:spLocks/>
          </p:cNvSpPr>
          <p:nvPr/>
        </p:nvSpPr>
        <p:spPr bwMode="auto">
          <a:xfrm>
            <a:off x="346567" y="1484784"/>
            <a:ext cx="8314833" cy="4176464"/>
          </a:xfrm>
          <a:prstGeom prst="rect">
            <a:avLst/>
          </a:prstGeom>
          <a:noFill/>
          <a:ln>
            <a:noFill/>
          </a:ln>
        </p:spPr>
        <p:txBody>
          <a:bodyPr/>
          <a:lstStyle>
            <a:lvl1pPr marL="93663" eaLnBrk="0" hangingPunct="0">
              <a:defRPr>
                <a:solidFill>
                  <a:schemeClr val="tx1"/>
                </a:solidFill>
                <a:latin typeface="Arial" charset="0"/>
                <a:ea typeface="ヒラギノ角ゴ Pro W3" charset="-128"/>
              </a:defRPr>
            </a:lvl1pPr>
            <a:lvl2pPr marL="742950" indent="-285750" eaLnBrk="0" hangingPunct="0">
              <a:defRPr>
                <a:solidFill>
                  <a:schemeClr val="tx1"/>
                </a:solidFill>
                <a:latin typeface="Arial" charset="0"/>
                <a:ea typeface="ヒラギノ角ゴ Pro W3" charset="-128"/>
              </a:defRPr>
            </a:lvl2pPr>
            <a:lvl3pPr marL="1143000" indent="-228600" eaLnBrk="0" hangingPunct="0">
              <a:defRPr>
                <a:solidFill>
                  <a:schemeClr val="tx1"/>
                </a:solidFill>
                <a:latin typeface="Arial" charset="0"/>
                <a:ea typeface="ヒラギノ角ゴ Pro W3" charset="-128"/>
              </a:defRPr>
            </a:lvl3pPr>
            <a:lvl4pPr marL="1600200" indent="-228600" eaLnBrk="0" hangingPunct="0">
              <a:defRPr>
                <a:solidFill>
                  <a:schemeClr val="tx1"/>
                </a:solidFill>
                <a:latin typeface="Arial" charset="0"/>
                <a:ea typeface="ヒラギノ角ゴ Pro W3" charset="-128"/>
              </a:defRPr>
            </a:lvl4pPr>
            <a:lvl5pPr marL="2057400" indent="-228600" eaLnBrk="0" hangingPunct="0">
              <a:defRPr>
                <a:solidFill>
                  <a:schemeClr val="tx1"/>
                </a:solidFill>
                <a:latin typeface="Arial"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charset="0"/>
                <a:ea typeface="ヒラギノ角ゴ Pro W3" charset="-128"/>
              </a:defRPr>
            </a:lvl9pPr>
          </a:lstStyle>
          <a:p>
            <a:pPr marL="436562" indent="-342900" algn="just" eaLnBrk="1" hangingPunct="1">
              <a:spcAft>
                <a:spcPts val="600"/>
              </a:spcAft>
              <a:buFont typeface="Wingdings" panose="05000000000000000000" pitchFamily="2" charset="2"/>
              <a:buChar char="Ø"/>
              <a:defRPr/>
            </a:pPr>
            <a:endParaRPr lang="en-US" i="1" dirty="0">
              <a:solidFill>
                <a:schemeClr val="accent1">
                  <a:lumMod val="75000"/>
                </a:schemeClr>
              </a:solidFill>
              <a:latin typeface="Trebuchet MS" panose="020B0603020202020204" pitchFamily="34" charset="0"/>
            </a:endParaRPr>
          </a:p>
        </p:txBody>
      </p:sp>
      <p:sp>
        <p:nvSpPr>
          <p:cNvPr id="14341" name="Espace réservé du numéro de diapositive 5"/>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36</a:t>
            </a:fld>
            <a:endParaRPr lang="fr-FR" altLang="fr-FR" sz="1200">
              <a:solidFill>
                <a:srgbClr val="BC4592"/>
              </a:solidFill>
              <a:latin typeface="Trebuchet MS" pitchFamily="34" charset="0"/>
            </a:endParaRPr>
          </a:p>
        </p:txBody>
      </p:sp>
      <p:cxnSp>
        <p:nvCxnSpPr>
          <p:cNvPr id="8" name="Connecteur droit 7"/>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0" name="Connecteur droit 9"/>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5" name="Espace réservé de la date 3">
            <a:extLst>
              <a:ext uri="{FF2B5EF4-FFF2-40B4-BE49-F238E27FC236}">
                <a16:creationId xmlns:a16="http://schemas.microsoft.com/office/drawing/2014/main" xmlns="" id="{5CECCDCA-3095-4607-A927-F4F4AF93C9BD}"/>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sp>
        <p:nvSpPr>
          <p:cNvPr id="17" name="Espace réservé du pied de page 4">
            <a:extLst>
              <a:ext uri="{FF2B5EF4-FFF2-40B4-BE49-F238E27FC236}">
                <a16:creationId xmlns:a16="http://schemas.microsoft.com/office/drawing/2014/main" xmlns="" id="{D54A3737-1030-41ED-8D5C-539161612400}"/>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pic>
        <p:nvPicPr>
          <p:cNvPr id="13" name="Image 9" descr="FMA LOGO FR-Web:Word.jpg">
            <a:extLst>
              <a:ext uri="{FF2B5EF4-FFF2-40B4-BE49-F238E27FC236}">
                <a16:creationId xmlns:a16="http://schemas.microsoft.com/office/drawing/2014/main" xmlns="" id="{64CEC57A-3FCB-4952-B8F5-3982C4593F1D}"/>
              </a:ext>
            </a:extLst>
          </p:cNvPr>
          <p:cNvPicPr>
            <a:picLocks noChangeAspect="1"/>
          </p:cNvPicPr>
          <p:nvPr/>
        </p:nvPicPr>
        <p:blipFill rotWithShape="1">
          <a:blip r:embed="rId3">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4235594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texte 2"/>
          <p:cNvSpPr txBox="1">
            <a:spLocks/>
          </p:cNvSpPr>
          <p:nvPr/>
        </p:nvSpPr>
        <p:spPr bwMode="auto">
          <a:xfrm>
            <a:off x="346567" y="1484784"/>
            <a:ext cx="8314833" cy="4176464"/>
          </a:xfrm>
          <a:prstGeom prst="rect">
            <a:avLst/>
          </a:prstGeom>
          <a:noFill/>
          <a:ln>
            <a:noFill/>
          </a:ln>
        </p:spPr>
        <p:txBody>
          <a:bodyPr/>
          <a:lstStyle>
            <a:lvl1pPr marL="93663" eaLnBrk="0" hangingPunct="0">
              <a:defRPr>
                <a:solidFill>
                  <a:schemeClr val="tx1"/>
                </a:solidFill>
                <a:latin typeface="Arial" charset="0"/>
                <a:ea typeface="ヒラギノ角ゴ Pro W3" charset="-128"/>
              </a:defRPr>
            </a:lvl1pPr>
            <a:lvl2pPr marL="742950" indent="-285750" eaLnBrk="0" hangingPunct="0">
              <a:defRPr>
                <a:solidFill>
                  <a:schemeClr val="tx1"/>
                </a:solidFill>
                <a:latin typeface="Arial" charset="0"/>
                <a:ea typeface="ヒラギノ角ゴ Pro W3" charset="-128"/>
              </a:defRPr>
            </a:lvl2pPr>
            <a:lvl3pPr marL="1143000" indent="-228600" eaLnBrk="0" hangingPunct="0">
              <a:defRPr>
                <a:solidFill>
                  <a:schemeClr val="tx1"/>
                </a:solidFill>
                <a:latin typeface="Arial" charset="0"/>
                <a:ea typeface="ヒラギノ角ゴ Pro W3" charset="-128"/>
              </a:defRPr>
            </a:lvl3pPr>
            <a:lvl4pPr marL="1600200" indent="-228600" eaLnBrk="0" hangingPunct="0">
              <a:defRPr>
                <a:solidFill>
                  <a:schemeClr val="tx1"/>
                </a:solidFill>
                <a:latin typeface="Arial" charset="0"/>
                <a:ea typeface="ヒラギノ角ゴ Pro W3" charset="-128"/>
              </a:defRPr>
            </a:lvl4pPr>
            <a:lvl5pPr marL="2057400" indent="-228600" eaLnBrk="0" hangingPunct="0">
              <a:defRPr>
                <a:solidFill>
                  <a:schemeClr val="tx1"/>
                </a:solidFill>
                <a:latin typeface="Arial"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charset="0"/>
                <a:ea typeface="ヒラギノ角ゴ Pro W3" charset="-128"/>
              </a:defRPr>
            </a:lvl9pPr>
          </a:lstStyle>
          <a:p>
            <a:pPr marL="93662" algn="just" eaLnBrk="1" hangingPunct="1">
              <a:spcAft>
                <a:spcPts val="600"/>
              </a:spcAft>
              <a:defRPr/>
            </a:pPr>
            <a:endParaRPr lang="en-US" i="1" dirty="0">
              <a:solidFill>
                <a:schemeClr val="accent1">
                  <a:lumMod val="75000"/>
                </a:schemeClr>
              </a:solidFill>
              <a:latin typeface="Trebuchet MS" panose="020B0603020202020204" pitchFamily="34" charset="0"/>
            </a:endParaRPr>
          </a:p>
        </p:txBody>
      </p:sp>
      <p:sp>
        <p:nvSpPr>
          <p:cNvPr id="14341" name="Espace réservé du numéro de diapositive 5"/>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37</a:t>
            </a:fld>
            <a:endParaRPr lang="fr-FR" altLang="fr-FR" sz="1200">
              <a:solidFill>
                <a:srgbClr val="BC4592"/>
              </a:solidFill>
              <a:latin typeface="Trebuchet MS" pitchFamily="34" charset="0"/>
            </a:endParaRPr>
          </a:p>
        </p:txBody>
      </p:sp>
      <p:cxnSp>
        <p:nvCxnSpPr>
          <p:cNvPr id="8" name="Connecteur droit 7"/>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0" name="Connecteur droit 9"/>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5" name="Espace réservé du pied de page 4">
            <a:extLst>
              <a:ext uri="{FF2B5EF4-FFF2-40B4-BE49-F238E27FC236}">
                <a16:creationId xmlns:a16="http://schemas.microsoft.com/office/drawing/2014/main" xmlns="" id="{B8CEC0AA-532B-4697-96C0-DA2AF4DF836F}"/>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sp>
        <p:nvSpPr>
          <p:cNvPr id="17" name="Espace réservé de la date 3">
            <a:extLst>
              <a:ext uri="{FF2B5EF4-FFF2-40B4-BE49-F238E27FC236}">
                <a16:creationId xmlns:a16="http://schemas.microsoft.com/office/drawing/2014/main" xmlns="" id="{DAAF780D-EE22-4CEA-B9D7-071473A9E0C2}"/>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pic>
        <p:nvPicPr>
          <p:cNvPr id="13" name="Image 9" descr="FMA LOGO FR-Web:Word.jpg">
            <a:extLst>
              <a:ext uri="{FF2B5EF4-FFF2-40B4-BE49-F238E27FC236}">
                <a16:creationId xmlns:a16="http://schemas.microsoft.com/office/drawing/2014/main" xmlns="" id="{BC11E52D-CB1A-40B7-91C0-DCE6B3303ACE}"/>
              </a:ext>
            </a:extLst>
          </p:cNvPr>
          <p:cNvPicPr>
            <a:picLocks noChangeAspect="1"/>
          </p:cNvPicPr>
          <p:nvPr/>
        </p:nvPicPr>
        <p:blipFill rotWithShape="1">
          <a:blip r:embed="rId3">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8476700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texte 2"/>
          <p:cNvSpPr txBox="1">
            <a:spLocks/>
          </p:cNvSpPr>
          <p:nvPr/>
        </p:nvSpPr>
        <p:spPr bwMode="auto">
          <a:xfrm>
            <a:off x="346567" y="1484784"/>
            <a:ext cx="8314833" cy="4176464"/>
          </a:xfrm>
          <a:prstGeom prst="rect">
            <a:avLst/>
          </a:prstGeom>
          <a:noFill/>
          <a:ln>
            <a:noFill/>
          </a:ln>
        </p:spPr>
        <p:txBody>
          <a:bodyPr/>
          <a:lstStyle>
            <a:lvl1pPr marL="93663" eaLnBrk="0" hangingPunct="0">
              <a:defRPr>
                <a:solidFill>
                  <a:schemeClr val="tx1"/>
                </a:solidFill>
                <a:latin typeface="Arial" charset="0"/>
                <a:ea typeface="ヒラギノ角ゴ Pro W3" charset="-128"/>
              </a:defRPr>
            </a:lvl1pPr>
            <a:lvl2pPr marL="742950" indent="-285750" eaLnBrk="0" hangingPunct="0">
              <a:defRPr>
                <a:solidFill>
                  <a:schemeClr val="tx1"/>
                </a:solidFill>
                <a:latin typeface="Arial" charset="0"/>
                <a:ea typeface="ヒラギノ角ゴ Pro W3" charset="-128"/>
              </a:defRPr>
            </a:lvl2pPr>
            <a:lvl3pPr marL="1143000" indent="-228600" eaLnBrk="0" hangingPunct="0">
              <a:defRPr>
                <a:solidFill>
                  <a:schemeClr val="tx1"/>
                </a:solidFill>
                <a:latin typeface="Arial" charset="0"/>
                <a:ea typeface="ヒラギノ角ゴ Pro W3" charset="-128"/>
              </a:defRPr>
            </a:lvl3pPr>
            <a:lvl4pPr marL="1600200" indent="-228600" eaLnBrk="0" hangingPunct="0">
              <a:defRPr>
                <a:solidFill>
                  <a:schemeClr val="tx1"/>
                </a:solidFill>
                <a:latin typeface="Arial" charset="0"/>
                <a:ea typeface="ヒラギノ角ゴ Pro W3" charset="-128"/>
              </a:defRPr>
            </a:lvl4pPr>
            <a:lvl5pPr marL="2057400" indent="-228600" eaLnBrk="0" hangingPunct="0">
              <a:defRPr>
                <a:solidFill>
                  <a:schemeClr val="tx1"/>
                </a:solidFill>
                <a:latin typeface="Arial"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charset="0"/>
                <a:ea typeface="ヒラギノ角ゴ Pro W3" charset="-128"/>
              </a:defRPr>
            </a:lvl9pPr>
          </a:lstStyle>
          <a:p>
            <a:pPr marL="93662" algn="just" eaLnBrk="1" hangingPunct="1">
              <a:spcAft>
                <a:spcPts val="600"/>
              </a:spcAft>
              <a:defRPr/>
            </a:pPr>
            <a:endParaRPr lang="en-US" i="1" dirty="0">
              <a:solidFill>
                <a:schemeClr val="tx2">
                  <a:lumMod val="60000"/>
                  <a:lumOff val="40000"/>
                </a:schemeClr>
              </a:solidFill>
              <a:latin typeface="Trebuchet MS" panose="020B0603020202020204" pitchFamily="34" charset="0"/>
            </a:endParaRPr>
          </a:p>
        </p:txBody>
      </p:sp>
      <p:sp>
        <p:nvSpPr>
          <p:cNvPr id="14341" name="Espace réservé du numéro de diapositive 5"/>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38</a:t>
            </a:fld>
            <a:endParaRPr lang="fr-FR" altLang="fr-FR" sz="1200">
              <a:solidFill>
                <a:srgbClr val="BC4592"/>
              </a:solidFill>
              <a:latin typeface="Trebuchet MS" pitchFamily="34" charset="0"/>
            </a:endParaRPr>
          </a:p>
        </p:txBody>
      </p:sp>
      <p:cxnSp>
        <p:nvCxnSpPr>
          <p:cNvPr id="8" name="Connecteur droit 7"/>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0" name="Connecteur droit 9"/>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5" name="Espace réservé du pied de page 4">
            <a:extLst>
              <a:ext uri="{FF2B5EF4-FFF2-40B4-BE49-F238E27FC236}">
                <a16:creationId xmlns:a16="http://schemas.microsoft.com/office/drawing/2014/main" xmlns="" id="{ACFF06BF-ABAE-425C-B7F5-26D73C4C11C9}"/>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sp>
        <p:nvSpPr>
          <p:cNvPr id="17" name="Espace réservé de la date 3">
            <a:extLst>
              <a:ext uri="{FF2B5EF4-FFF2-40B4-BE49-F238E27FC236}">
                <a16:creationId xmlns:a16="http://schemas.microsoft.com/office/drawing/2014/main" xmlns="" id="{6EFB1680-0FBA-421A-9ED0-C7B77E77F3C0}"/>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pic>
        <p:nvPicPr>
          <p:cNvPr id="13" name="Image 9" descr="FMA LOGO FR-Web:Word.jpg">
            <a:extLst>
              <a:ext uri="{FF2B5EF4-FFF2-40B4-BE49-F238E27FC236}">
                <a16:creationId xmlns:a16="http://schemas.microsoft.com/office/drawing/2014/main" xmlns="" id="{4B3215B1-9805-4060-82A7-B23167DC0894}"/>
              </a:ext>
            </a:extLst>
          </p:cNvPr>
          <p:cNvPicPr>
            <a:picLocks noChangeAspect="1"/>
          </p:cNvPicPr>
          <p:nvPr/>
        </p:nvPicPr>
        <p:blipFill rotWithShape="1">
          <a:blip r:embed="rId3">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0923532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texte 2"/>
          <p:cNvSpPr txBox="1">
            <a:spLocks/>
          </p:cNvSpPr>
          <p:nvPr/>
        </p:nvSpPr>
        <p:spPr bwMode="auto">
          <a:xfrm>
            <a:off x="126749" y="1533322"/>
            <a:ext cx="8314833" cy="4176464"/>
          </a:xfrm>
          <a:prstGeom prst="rect">
            <a:avLst/>
          </a:prstGeom>
          <a:noFill/>
          <a:ln>
            <a:noFill/>
          </a:ln>
        </p:spPr>
        <p:txBody>
          <a:bodyPr/>
          <a:lstStyle>
            <a:lvl1pPr marL="93663" eaLnBrk="0" hangingPunct="0">
              <a:defRPr>
                <a:solidFill>
                  <a:schemeClr val="tx1"/>
                </a:solidFill>
                <a:latin typeface="Arial" charset="0"/>
                <a:ea typeface="ヒラギノ角ゴ Pro W3" charset="-128"/>
              </a:defRPr>
            </a:lvl1pPr>
            <a:lvl2pPr marL="742950" indent="-285750" eaLnBrk="0" hangingPunct="0">
              <a:defRPr>
                <a:solidFill>
                  <a:schemeClr val="tx1"/>
                </a:solidFill>
                <a:latin typeface="Arial" charset="0"/>
                <a:ea typeface="ヒラギノ角ゴ Pro W3" charset="-128"/>
              </a:defRPr>
            </a:lvl2pPr>
            <a:lvl3pPr marL="1143000" indent="-228600" eaLnBrk="0" hangingPunct="0">
              <a:defRPr>
                <a:solidFill>
                  <a:schemeClr val="tx1"/>
                </a:solidFill>
                <a:latin typeface="Arial" charset="0"/>
                <a:ea typeface="ヒラギノ角ゴ Pro W3" charset="-128"/>
              </a:defRPr>
            </a:lvl3pPr>
            <a:lvl4pPr marL="1600200" indent="-228600" eaLnBrk="0" hangingPunct="0">
              <a:defRPr>
                <a:solidFill>
                  <a:schemeClr val="tx1"/>
                </a:solidFill>
                <a:latin typeface="Arial" charset="0"/>
                <a:ea typeface="ヒラギノ角ゴ Pro W3" charset="-128"/>
              </a:defRPr>
            </a:lvl4pPr>
            <a:lvl5pPr marL="2057400" indent="-228600" eaLnBrk="0" hangingPunct="0">
              <a:defRPr>
                <a:solidFill>
                  <a:schemeClr val="tx1"/>
                </a:solidFill>
                <a:latin typeface="Arial"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charset="0"/>
                <a:ea typeface="ヒラギノ角ゴ Pro W3" charset="-128"/>
              </a:defRPr>
            </a:lvl9pPr>
          </a:lstStyle>
          <a:p>
            <a:pPr marL="436562" indent="-342900" algn="just" eaLnBrk="1" hangingPunct="1">
              <a:spcAft>
                <a:spcPts val="600"/>
              </a:spcAft>
              <a:buFont typeface="Wingdings" panose="05000000000000000000" pitchFamily="2" charset="2"/>
              <a:buChar char="Ø"/>
              <a:defRPr/>
            </a:pPr>
            <a:endParaRPr lang="en-US" i="1" dirty="0">
              <a:solidFill>
                <a:schemeClr val="tx2">
                  <a:lumMod val="60000"/>
                  <a:lumOff val="40000"/>
                </a:schemeClr>
              </a:solidFill>
              <a:latin typeface="Trebuchet MS" panose="020B0603020202020204" pitchFamily="34" charset="0"/>
            </a:endParaRPr>
          </a:p>
        </p:txBody>
      </p:sp>
      <p:sp>
        <p:nvSpPr>
          <p:cNvPr id="14341" name="Espace réservé du numéro de diapositive 5"/>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39</a:t>
            </a:fld>
            <a:endParaRPr lang="fr-FR" altLang="fr-FR" sz="1200">
              <a:solidFill>
                <a:srgbClr val="BC4592"/>
              </a:solidFill>
              <a:latin typeface="Trebuchet MS" pitchFamily="34" charset="0"/>
            </a:endParaRPr>
          </a:p>
        </p:txBody>
      </p:sp>
      <p:cxnSp>
        <p:nvCxnSpPr>
          <p:cNvPr id="8" name="Connecteur droit 7"/>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0" name="Connecteur droit 9"/>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5" name="Espace réservé de la date 3">
            <a:extLst>
              <a:ext uri="{FF2B5EF4-FFF2-40B4-BE49-F238E27FC236}">
                <a16:creationId xmlns:a16="http://schemas.microsoft.com/office/drawing/2014/main" xmlns="" id="{04D62907-95F1-4BF1-ADE3-4E95DF90E742}"/>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sp>
        <p:nvSpPr>
          <p:cNvPr id="18" name="Espace réservé du pied de page 4">
            <a:extLst>
              <a:ext uri="{FF2B5EF4-FFF2-40B4-BE49-F238E27FC236}">
                <a16:creationId xmlns:a16="http://schemas.microsoft.com/office/drawing/2014/main" xmlns="" id="{0EC17546-608E-4240-8BB6-4AE42F9F994E}"/>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pic>
        <p:nvPicPr>
          <p:cNvPr id="13" name="Image 9" descr="FMA LOGO FR-Web:Word.jpg">
            <a:extLst>
              <a:ext uri="{FF2B5EF4-FFF2-40B4-BE49-F238E27FC236}">
                <a16:creationId xmlns:a16="http://schemas.microsoft.com/office/drawing/2014/main" xmlns="" id="{C65A88E9-EC6F-40D6-B7FD-BE0B99541B23}"/>
              </a:ext>
            </a:extLst>
          </p:cNvPr>
          <p:cNvPicPr>
            <a:picLocks noChangeAspect="1"/>
          </p:cNvPicPr>
          <p:nvPr/>
        </p:nvPicPr>
        <p:blipFill rotWithShape="1">
          <a:blip r:embed="rId3">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959226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a:solidFill>
                  <a:srgbClr val="BC4592"/>
                </a:solidFill>
                <a:latin typeface="Trebuchet MS" panose="020B0603020202020204" pitchFamily="34" charset="0"/>
              </a:rPr>
              <a:t>Mesures préventives générales</a:t>
            </a:r>
          </a:p>
        </p:txBody>
      </p:sp>
      <p:sp>
        <p:nvSpPr>
          <p:cNvPr id="3" name="Espace réservé du contenu 2"/>
          <p:cNvSpPr>
            <a:spLocks noGrp="1"/>
          </p:cNvSpPr>
          <p:nvPr>
            <p:ph idx="1"/>
          </p:nvPr>
        </p:nvSpPr>
        <p:spPr>
          <a:xfrm>
            <a:off x="457200" y="1600200"/>
            <a:ext cx="8507288" cy="4525963"/>
          </a:xfrm>
        </p:spPr>
        <p:txBody>
          <a:bodyPr>
            <a:normAutofit fontScale="92500" lnSpcReduction="20000"/>
          </a:bodyPr>
          <a:lstStyle/>
          <a:p>
            <a:r>
              <a:rPr lang="fr-FR" sz="2400" b="1" dirty="0">
                <a:latin typeface="Trebuchet MS" panose="020B0603020202020204" pitchFamily="34" charset="0"/>
              </a:rPr>
              <a:t>Pour les patients :</a:t>
            </a:r>
          </a:p>
          <a:p>
            <a:pPr>
              <a:buNone/>
            </a:pPr>
            <a:r>
              <a:rPr lang="fr-FR" sz="2400" b="1" dirty="0">
                <a:latin typeface="Trebuchet MS" panose="020B0603020202020204" pitchFamily="34" charset="0"/>
              </a:rPr>
              <a:t>        - « Ne faites rien pour nous sans nous »</a:t>
            </a:r>
          </a:p>
          <a:p>
            <a:pPr marL="0" indent="0">
              <a:buNone/>
            </a:pPr>
            <a:r>
              <a:rPr lang="fr-FR" sz="2400" b="1" dirty="0">
                <a:latin typeface="Trebuchet MS" panose="020B0603020202020204" pitchFamily="34" charset="0"/>
              </a:rPr>
              <a:t>        - Les programmes d’éducation thérapeutique</a:t>
            </a:r>
          </a:p>
          <a:p>
            <a:pPr marL="0" indent="0">
              <a:buNone/>
            </a:pPr>
            <a:r>
              <a:rPr lang="fr-FR" sz="2400" b="1" dirty="0">
                <a:latin typeface="Trebuchet MS" panose="020B0603020202020204" pitchFamily="34" charset="0"/>
              </a:rPr>
              <a:t>        - Les stratégies non médicamenteuses</a:t>
            </a:r>
          </a:p>
          <a:p>
            <a:pPr marL="0" indent="0">
              <a:buNone/>
            </a:pPr>
            <a:r>
              <a:rPr lang="fr-FR" sz="2400" b="1" dirty="0">
                <a:latin typeface="Trebuchet MS" panose="020B0603020202020204" pitchFamily="34" charset="0"/>
              </a:rPr>
              <a:t>        - La prévention des risques d’aggravation</a:t>
            </a:r>
            <a:r>
              <a:rPr lang="fr-FR" sz="2400" b="1" dirty="0">
                <a:latin typeface="Trebuchet MS" panose="020B0603020202020204" pitchFamily="34" charset="0"/>
                <a:cs typeface="Calibri" pitchFamily="34" charset="0"/>
              </a:rPr>
              <a:t> et des situations </a:t>
            </a:r>
          </a:p>
          <a:p>
            <a:pPr marL="0" indent="0">
              <a:buNone/>
            </a:pPr>
            <a:r>
              <a:rPr lang="fr-FR" sz="2400" b="1" dirty="0">
                <a:latin typeface="Trebuchet MS" panose="020B0603020202020204" pitchFamily="34" charset="0"/>
                <a:cs typeface="Calibri" pitchFamily="34" charset="0"/>
              </a:rPr>
              <a:t>          de crise à l’origine d’une hospitalisation ou d’un  </a:t>
            </a:r>
          </a:p>
          <a:p>
            <a:pPr marL="0" indent="0">
              <a:buNone/>
            </a:pPr>
            <a:r>
              <a:rPr lang="fr-FR" sz="2400" b="1" dirty="0">
                <a:latin typeface="Trebuchet MS" panose="020B0603020202020204" pitchFamily="34" charset="0"/>
                <a:cs typeface="Calibri" pitchFamily="34" charset="0"/>
              </a:rPr>
              <a:t>          placement</a:t>
            </a:r>
            <a:endParaRPr lang="fr-FR" sz="2400" b="1" dirty="0">
              <a:latin typeface="Trebuchet MS" panose="020B0603020202020204" pitchFamily="34" charset="0"/>
            </a:endParaRPr>
          </a:p>
          <a:p>
            <a:pPr marL="0" indent="0">
              <a:buNone/>
            </a:pPr>
            <a:r>
              <a:rPr lang="fr-FR" sz="2400" b="1" dirty="0">
                <a:latin typeface="Trebuchet MS" panose="020B0603020202020204" pitchFamily="34" charset="0"/>
                <a:cs typeface="Calibri" pitchFamily="34" charset="0"/>
              </a:rPr>
              <a:t>        - La lutte contre l’isolement et l’exclusion</a:t>
            </a:r>
          </a:p>
          <a:p>
            <a:r>
              <a:rPr lang="fr-FR" sz="2400" b="1" dirty="0">
                <a:latin typeface="Trebuchet MS" panose="020B0603020202020204" pitchFamily="34" charset="0"/>
                <a:cs typeface="Calibri" pitchFamily="34" charset="0"/>
              </a:rPr>
              <a:t>Pour les aidants :</a:t>
            </a:r>
          </a:p>
          <a:p>
            <a:pPr marL="0" indent="0">
              <a:buNone/>
            </a:pPr>
            <a:r>
              <a:rPr lang="fr-FR" sz="2400" b="1" dirty="0">
                <a:latin typeface="Trebuchet MS" panose="020B0603020202020204" pitchFamily="34" charset="0"/>
                <a:cs typeface="Calibri" pitchFamily="34" charset="0"/>
              </a:rPr>
              <a:t>        - La prévention de la maltraitance par l’information des   </a:t>
            </a:r>
          </a:p>
          <a:p>
            <a:pPr marL="0" indent="0">
              <a:buNone/>
            </a:pPr>
            <a:r>
              <a:rPr lang="fr-FR" sz="2400" b="1" dirty="0">
                <a:latin typeface="Trebuchet MS" panose="020B0603020202020204" pitchFamily="34" charset="0"/>
                <a:cs typeface="Calibri" pitchFamily="34" charset="0"/>
              </a:rPr>
              <a:t>          familles et la formation des professionnels</a:t>
            </a:r>
          </a:p>
          <a:p>
            <a:pPr marL="0" indent="0">
              <a:buNone/>
            </a:pPr>
            <a:r>
              <a:rPr lang="fr-FR" sz="2400" b="1" dirty="0">
                <a:latin typeface="Trebuchet MS" panose="020B0603020202020204" pitchFamily="34" charset="0"/>
                <a:cs typeface="Calibri" pitchFamily="34" charset="0"/>
              </a:rPr>
              <a:t>        -  « Continuer à aider sans s’épuiser » </a:t>
            </a:r>
          </a:p>
          <a:p>
            <a:r>
              <a:rPr lang="fr-FR" sz="2400" b="1" dirty="0">
                <a:latin typeface="Trebuchet MS" panose="020B0603020202020204" pitchFamily="34" charset="0"/>
                <a:cs typeface="Calibri" pitchFamily="34" charset="0"/>
              </a:rPr>
              <a:t>Pour la société : promouvoir une société inclusive</a:t>
            </a:r>
          </a:p>
          <a:p>
            <a:endParaRPr lang="fr-FR" sz="2800" dirty="0">
              <a:latin typeface="Calibri" pitchFamily="34" charset="0"/>
              <a:cs typeface="Calibri" pitchFamily="34" charset="0"/>
            </a:endParaRPr>
          </a:p>
          <a:p>
            <a:endParaRPr lang="fr-FR" sz="2800" b="1" dirty="0"/>
          </a:p>
          <a:p>
            <a:endParaRPr lang="fr-FR" sz="2800" dirty="0"/>
          </a:p>
        </p:txBody>
      </p:sp>
      <p:sp>
        <p:nvSpPr>
          <p:cNvPr id="4" name="Espace réservé de la date 3">
            <a:extLst>
              <a:ext uri="{FF2B5EF4-FFF2-40B4-BE49-F238E27FC236}">
                <a16:creationId xmlns:a16="http://schemas.microsoft.com/office/drawing/2014/main" xmlns="" id="{8F9711D3-6D79-4D71-9A93-FA027B83DA1D}"/>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4CD6F478-ECCD-42AD-BA84-E5F4E72AB051}"/>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u pied de page 4">
            <a:extLst>
              <a:ext uri="{FF2B5EF4-FFF2-40B4-BE49-F238E27FC236}">
                <a16:creationId xmlns:a16="http://schemas.microsoft.com/office/drawing/2014/main" xmlns="" id="{D241029C-F913-4B66-9AB3-461A8098FB4B}"/>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8" name="Connecteur droit 7">
            <a:extLst>
              <a:ext uri="{FF2B5EF4-FFF2-40B4-BE49-F238E27FC236}">
                <a16:creationId xmlns:a16="http://schemas.microsoft.com/office/drawing/2014/main" xmlns="" id="{3FC13BF9-54DE-4BD6-99F0-500E3F06C22E}"/>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Espace réservé du numéro de diapositive 5">
            <a:extLst>
              <a:ext uri="{FF2B5EF4-FFF2-40B4-BE49-F238E27FC236}">
                <a16:creationId xmlns:a16="http://schemas.microsoft.com/office/drawing/2014/main" xmlns="" id="{B5848FE5-F333-47B1-85A7-164E011E2CA8}"/>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4</a:t>
            </a:fld>
            <a:endParaRPr lang="fr-FR" altLang="fr-FR" sz="1200">
              <a:solidFill>
                <a:srgbClr val="BC4592"/>
              </a:solidFill>
              <a:latin typeface="Trebuchet MS" pitchFamily="34" charset="0"/>
            </a:endParaRPr>
          </a:p>
        </p:txBody>
      </p:sp>
      <p:cxnSp>
        <p:nvCxnSpPr>
          <p:cNvPr id="10" name="Connecteur droit 9">
            <a:extLst>
              <a:ext uri="{FF2B5EF4-FFF2-40B4-BE49-F238E27FC236}">
                <a16:creationId xmlns:a16="http://schemas.microsoft.com/office/drawing/2014/main" xmlns="" id="{B80ADDC5-D9CA-4005-8DCA-CA7D17865D92}"/>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EAE960EF-49EA-4543-9A58-FBA7D2D9877C}"/>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B5DAD30E-D710-4F3C-898D-A198A6C87972}"/>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7489833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sz="3200" b="1" dirty="0">
              <a:solidFill>
                <a:srgbClr val="BC4592"/>
              </a:solidFill>
              <a:latin typeface="Trebuchet MS" panose="020B0603020202020204" pitchFamily="34" charset="0"/>
            </a:endParaRPr>
          </a:p>
        </p:txBody>
      </p:sp>
      <p:sp>
        <p:nvSpPr>
          <p:cNvPr id="3" name="Espace réservé du contenu 2"/>
          <p:cNvSpPr>
            <a:spLocks noGrp="1"/>
          </p:cNvSpPr>
          <p:nvPr>
            <p:ph idx="1"/>
          </p:nvPr>
        </p:nvSpPr>
        <p:spPr/>
        <p:txBody>
          <a:bodyPr>
            <a:normAutofit/>
          </a:bodyPr>
          <a:lstStyle/>
          <a:p>
            <a:endParaRPr lang="fr-FR" sz="2400" b="1" dirty="0">
              <a:latin typeface="Trebuchet MS" panose="020B0603020202020204" pitchFamily="34" charset="0"/>
            </a:endParaRPr>
          </a:p>
        </p:txBody>
      </p:sp>
      <p:sp>
        <p:nvSpPr>
          <p:cNvPr id="4" name="Espace réservé de la date 3">
            <a:extLst>
              <a:ext uri="{FF2B5EF4-FFF2-40B4-BE49-F238E27FC236}">
                <a16:creationId xmlns:a16="http://schemas.microsoft.com/office/drawing/2014/main" xmlns="" id="{03A0930D-9111-4BE7-A304-0B382D1AE3AD}"/>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84DCD25A-C034-4337-9EDF-EDE5B4928AEA}"/>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u pied de page 4">
            <a:extLst>
              <a:ext uri="{FF2B5EF4-FFF2-40B4-BE49-F238E27FC236}">
                <a16:creationId xmlns:a16="http://schemas.microsoft.com/office/drawing/2014/main" xmlns="" id="{39B06F0D-3E02-4A58-AE80-8B361B15E508}"/>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8" name="Connecteur droit 7">
            <a:extLst>
              <a:ext uri="{FF2B5EF4-FFF2-40B4-BE49-F238E27FC236}">
                <a16:creationId xmlns:a16="http://schemas.microsoft.com/office/drawing/2014/main" xmlns="" id="{D6906FD5-2C6F-41A6-A5CD-CCDD4FB23DCC}"/>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9" name="Espace réservé du numéro de diapositive 5">
            <a:extLst>
              <a:ext uri="{FF2B5EF4-FFF2-40B4-BE49-F238E27FC236}">
                <a16:creationId xmlns:a16="http://schemas.microsoft.com/office/drawing/2014/main" xmlns="" id="{39E2467D-87A0-4205-A83F-F513D2D51BBC}"/>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40</a:t>
            </a:fld>
            <a:endParaRPr lang="fr-FR" altLang="fr-FR" sz="1200">
              <a:solidFill>
                <a:srgbClr val="BC4592"/>
              </a:solidFill>
              <a:latin typeface="Trebuchet MS" pitchFamily="34" charset="0"/>
            </a:endParaRPr>
          </a:p>
        </p:txBody>
      </p:sp>
      <p:cxnSp>
        <p:nvCxnSpPr>
          <p:cNvPr id="10" name="Connecteur droit 9">
            <a:extLst>
              <a:ext uri="{FF2B5EF4-FFF2-40B4-BE49-F238E27FC236}">
                <a16:creationId xmlns:a16="http://schemas.microsoft.com/office/drawing/2014/main" xmlns="" id="{B9DE43CC-1E2B-42A4-91FD-980043C4BB91}"/>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88860042-9DD2-4D99-B312-960F259EE0B0}"/>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2EF843E6-4CFA-42B2-8F2C-38DCD94545A0}"/>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6983932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a:extLst>
              <a:ext uri="{FF2B5EF4-FFF2-40B4-BE49-F238E27FC236}">
                <a16:creationId xmlns:a16="http://schemas.microsoft.com/office/drawing/2014/main" xmlns="" id="{E5BE77F5-BB48-46A4-8C82-7AD50A7178FC}"/>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5" name="Connecteur droit 4">
            <a:extLst>
              <a:ext uri="{FF2B5EF4-FFF2-40B4-BE49-F238E27FC236}">
                <a16:creationId xmlns:a16="http://schemas.microsoft.com/office/drawing/2014/main" xmlns="" id="{E45DA82F-E24A-4ED8-8663-0A728FAE62C4}"/>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e la date 3">
            <a:extLst>
              <a:ext uri="{FF2B5EF4-FFF2-40B4-BE49-F238E27FC236}">
                <a16:creationId xmlns:a16="http://schemas.microsoft.com/office/drawing/2014/main" xmlns="" id="{9BFB227E-1D94-4F57-9443-9C16D05AD2E6}"/>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sp>
        <p:nvSpPr>
          <p:cNvPr id="7" name="Espace réservé du numéro de diapositive 5">
            <a:extLst>
              <a:ext uri="{FF2B5EF4-FFF2-40B4-BE49-F238E27FC236}">
                <a16:creationId xmlns:a16="http://schemas.microsoft.com/office/drawing/2014/main" xmlns="" id="{4EFF374C-4F72-4D4B-A321-05C710B13566}"/>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41</a:t>
            </a:fld>
            <a:endParaRPr lang="fr-FR" altLang="fr-FR" sz="1200" dirty="0">
              <a:solidFill>
                <a:srgbClr val="BC4592"/>
              </a:solidFill>
              <a:latin typeface="Trebuchet MS" pitchFamily="34" charset="0"/>
            </a:endParaRPr>
          </a:p>
        </p:txBody>
      </p:sp>
      <p:cxnSp>
        <p:nvCxnSpPr>
          <p:cNvPr id="8" name="Connecteur droit 7">
            <a:extLst>
              <a:ext uri="{FF2B5EF4-FFF2-40B4-BE49-F238E27FC236}">
                <a16:creationId xmlns:a16="http://schemas.microsoft.com/office/drawing/2014/main" xmlns="" id="{CE507458-EF74-4CD1-944C-72F78022CB51}"/>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93A2F7AD-8BA4-4338-96B2-86397C239E21}"/>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a:extLst>
              <a:ext uri="{FF2B5EF4-FFF2-40B4-BE49-F238E27FC236}">
                <a16:creationId xmlns:a16="http://schemas.microsoft.com/office/drawing/2014/main" xmlns="" id="{41C43511-6267-407F-88D6-0F81F8E594A2}"/>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4" name="ZoneTexte 14">
            <a:extLst>
              <a:ext uri="{FF2B5EF4-FFF2-40B4-BE49-F238E27FC236}">
                <a16:creationId xmlns:a16="http://schemas.microsoft.com/office/drawing/2014/main" xmlns="" id="{54813CBC-B372-4892-8C03-0292FDAC303D}"/>
              </a:ext>
            </a:extLst>
          </p:cNvPr>
          <p:cNvSpPr txBox="1">
            <a:spLocks noGrp="1" noChangeArrowheads="1"/>
          </p:cNvSpPr>
          <p:nvPr>
            <p:ph type="title"/>
          </p:nvPr>
        </p:nvSpPr>
        <p:spPr bwMode="auto">
          <a:xfrm>
            <a:off x="457200" y="584528"/>
            <a:ext cx="822960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eaLnBrk="1" hangingPunct="1">
              <a:spcBef>
                <a:spcPct val="0"/>
              </a:spcBef>
              <a:buFontTx/>
              <a:buNone/>
            </a:pPr>
            <a:endParaRPr lang="fr-FR" altLang="fr-FR" sz="2800" b="1" i="1" dirty="0">
              <a:solidFill>
                <a:srgbClr val="BC4592"/>
              </a:solidFill>
            </a:endParaRPr>
          </a:p>
        </p:txBody>
      </p:sp>
      <p:pic>
        <p:nvPicPr>
          <p:cNvPr id="13" name="Image 9" descr="FMA LOGO FR-Web:Word.jpg">
            <a:extLst>
              <a:ext uri="{FF2B5EF4-FFF2-40B4-BE49-F238E27FC236}">
                <a16:creationId xmlns:a16="http://schemas.microsoft.com/office/drawing/2014/main" xmlns="" id="{52A1B37F-5721-4BB1-9A12-3A35B27A696D}"/>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1062219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a:extLst>
              <a:ext uri="{FF2B5EF4-FFF2-40B4-BE49-F238E27FC236}">
                <a16:creationId xmlns:a16="http://schemas.microsoft.com/office/drawing/2014/main" xmlns="" id="{E5BE77F5-BB48-46A4-8C82-7AD50A7178FC}"/>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5" name="Connecteur droit 4">
            <a:extLst>
              <a:ext uri="{FF2B5EF4-FFF2-40B4-BE49-F238E27FC236}">
                <a16:creationId xmlns:a16="http://schemas.microsoft.com/office/drawing/2014/main" xmlns="" id="{E45DA82F-E24A-4ED8-8663-0A728FAE62C4}"/>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e la date 3">
            <a:extLst>
              <a:ext uri="{FF2B5EF4-FFF2-40B4-BE49-F238E27FC236}">
                <a16:creationId xmlns:a16="http://schemas.microsoft.com/office/drawing/2014/main" xmlns="" id="{9BFB227E-1D94-4F57-9443-9C16D05AD2E6}"/>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sp>
        <p:nvSpPr>
          <p:cNvPr id="7" name="Espace réservé du numéro de diapositive 5">
            <a:extLst>
              <a:ext uri="{FF2B5EF4-FFF2-40B4-BE49-F238E27FC236}">
                <a16:creationId xmlns:a16="http://schemas.microsoft.com/office/drawing/2014/main" xmlns="" id="{4EFF374C-4F72-4D4B-A321-05C710B13566}"/>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42</a:t>
            </a:fld>
            <a:endParaRPr lang="fr-FR" altLang="fr-FR" sz="1200" dirty="0">
              <a:solidFill>
                <a:srgbClr val="BC4592"/>
              </a:solidFill>
              <a:latin typeface="Trebuchet MS" pitchFamily="34" charset="0"/>
            </a:endParaRPr>
          </a:p>
        </p:txBody>
      </p:sp>
      <p:cxnSp>
        <p:nvCxnSpPr>
          <p:cNvPr id="8" name="Connecteur droit 7">
            <a:extLst>
              <a:ext uri="{FF2B5EF4-FFF2-40B4-BE49-F238E27FC236}">
                <a16:creationId xmlns:a16="http://schemas.microsoft.com/office/drawing/2014/main" xmlns="" id="{CE507458-EF74-4CD1-944C-72F78022CB51}"/>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93A2F7AD-8BA4-4338-96B2-86397C239E21}"/>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a:extLst>
              <a:ext uri="{FF2B5EF4-FFF2-40B4-BE49-F238E27FC236}">
                <a16:creationId xmlns:a16="http://schemas.microsoft.com/office/drawing/2014/main" xmlns="" id="{41C43511-6267-407F-88D6-0F81F8E594A2}"/>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4" name="ZoneTexte 14">
            <a:extLst>
              <a:ext uri="{FF2B5EF4-FFF2-40B4-BE49-F238E27FC236}">
                <a16:creationId xmlns:a16="http://schemas.microsoft.com/office/drawing/2014/main" xmlns="" id="{D3709120-52C2-4866-9C53-604AD423D3EE}"/>
              </a:ext>
            </a:extLst>
          </p:cNvPr>
          <p:cNvSpPr txBox="1">
            <a:spLocks noGrp="1" noChangeArrowheads="1"/>
          </p:cNvSpPr>
          <p:nvPr>
            <p:ph type="title"/>
          </p:nvPr>
        </p:nvSpPr>
        <p:spPr bwMode="auto">
          <a:xfrm>
            <a:off x="457200" y="584528"/>
            <a:ext cx="822960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eaLnBrk="1" hangingPunct="1">
              <a:spcBef>
                <a:spcPct val="0"/>
              </a:spcBef>
              <a:buFontTx/>
              <a:buNone/>
            </a:pPr>
            <a:endParaRPr lang="fr-FR" altLang="fr-FR" sz="2800" b="1" i="1" dirty="0">
              <a:solidFill>
                <a:srgbClr val="BC4592"/>
              </a:solidFill>
            </a:endParaRPr>
          </a:p>
        </p:txBody>
      </p:sp>
      <p:pic>
        <p:nvPicPr>
          <p:cNvPr id="13" name="Image 9" descr="FMA LOGO FR-Web:Word.jpg">
            <a:extLst>
              <a:ext uri="{FF2B5EF4-FFF2-40B4-BE49-F238E27FC236}">
                <a16:creationId xmlns:a16="http://schemas.microsoft.com/office/drawing/2014/main" xmlns="" id="{5B151C06-A8BF-425D-A13A-17CE55DD5621}"/>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4265455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AD2232C-68E4-45BC-9E36-1CDF3B984AF1}"/>
              </a:ext>
            </a:extLst>
          </p:cNvPr>
          <p:cNvSpPr>
            <a:spLocks noGrp="1"/>
          </p:cNvSpPr>
          <p:nvPr>
            <p:ph type="title"/>
          </p:nvPr>
        </p:nvSpPr>
        <p:spPr>
          <a:xfrm>
            <a:off x="457200" y="274638"/>
            <a:ext cx="8229600" cy="4954562"/>
          </a:xfrm>
        </p:spPr>
        <p:txBody>
          <a:bodyPr/>
          <a:lstStyle/>
          <a:p>
            <a:endParaRPr lang="fr-FR" sz="3200" b="1" dirty="0">
              <a:solidFill>
                <a:srgbClr val="BC4592"/>
              </a:solidFill>
              <a:latin typeface="Trebuchet MS" panose="020B0603020202020204" pitchFamily="34" charset="0"/>
            </a:endParaRPr>
          </a:p>
        </p:txBody>
      </p:sp>
      <p:sp>
        <p:nvSpPr>
          <p:cNvPr id="3" name="Espace réservé du contenu 2">
            <a:extLst>
              <a:ext uri="{FF2B5EF4-FFF2-40B4-BE49-F238E27FC236}">
                <a16:creationId xmlns:a16="http://schemas.microsoft.com/office/drawing/2014/main" xmlns="" id="{99FD3BE8-F785-4F85-BD19-9E1FDED56FD7}"/>
              </a:ext>
            </a:extLst>
          </p:cNvPr>
          <p:cNvSpPr>
            <a:spLocks noGrp="1"/>
          </p:cNvSpPr>
          <p:nvPr>
            <p:ph idx="1"/>
          </p:nvPr>
        </p:nvSpPr>
        <p:spPr>
          <a:xfrm flipV="1">
            <a:off x="457200" y="6126162"/>
            <a:ext cx="8229600" cy="45719"/>
          </a:xfrm>
        </p:spPr>
        <p:txBody>
          <a:bodyPr>
            <a:normAutofit fontScale="25000" lnSpcReduction="20000"/>
          </a:bodyPr>
          <a:lstStyle/>
          <a:p>
            <a:pPr>
              <a:buNone/>
            </a:pPr>
            <a:endParaRPr lang="fr-FR" sz="2000" b="1" dirty="0">
              <a:latin typeface="Trebuchet MS" panose="020B0603020202020204" pitchFamily="34" charset="0"/>
            </a:endParaRPr>
          </a:p>
        </p:txBody>
      </p:sp>
      <p:sp>
        <p:nvSpPr>
          <p:cNvPr id="4" name="Espace réservé de la date 3">
            <a:extLst>
              <a:ext uri="{FF2B5EF4-FFF2-40B4-BE49-F238E27FC236}">
                <a16:creationId xmlns:a16="http://schemas.microsoft.com/office/drawing/2014/main" xmlns="" id="{582D13C4-8054-4AFA-AAB0-46DE87BF9438}"/>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CF0A50FA-527D-4262-98A0-65CDF481ACAF}"/>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7" name="Connecteur droit 6">
            <a:extLst>
              <a:ext uri="{FF2B5EF4-FFF2-40B4-BE49-F238E27FC236}">
                <a16:creationId xmlns:a16="http://schemas.microsoft.com/office/drawing/2014/main" xmlns="" id="{07B10F80-EBE8-4039-A0B4-19DE94B9F3A2}"/>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8" name="Espace réservé du numéro de diapositive 5">
            <a:extLst>
              <a:ext uri="{FF2B5EF4-FFF2-40B4-BE49-F238E27FC236}">
                <a16:creationId xmlns:a16="http://schemas.microsoft.com/office/drawing/2014/main" xmlns="" id="{02CF3C11-AE8D-4721-8DA9-9E557CF6A1EB}"/>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43</a:t>
            </a:fld>
            <a:endParaRPr lang="fr-FR" altLang="fr-FR" sz="1200">
              <a:solidFill>
                <a:srgbClr val="BC4592"/>
              </a:solidFill>
              <a:latin typeface="Trebuchet MS" pitchFamily="34" charset="0"/>
            </a:endParaRPr>
          </a:p>
        </p:txBody>
      </p:sp>
      <p:cxnSp>
        <p:nvCxnSpPr>
          <p:cNvPr id="9" name="Connecteur droit 8">
            <a:extLst>
              <a:ext uri="{FF2B5EF4-FFF2-40B4-BE49-F238E27FC236}">
                <a16:creationId xmlns:a16="http://schemas.microsoft.com/office/drawing/2014/main" xmlns="" id="{BA85EB49-55CA-4F20-B9BA-FBE063EFAA88}"/>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0" name="Espace réservé du pied de page 4">
            <a:extLst>
              <a:ext uri="{FF2B5EF4-FFF2-40B4-BE49-F238E27FC236}">
                <a16:creationId xmlns:a16="http://schemas.microsoft.com/office/drawing/2014/main" xmlns="" id="{BF40B9DF-E53A-4DD5-A8E2-7C666C7A47BE}"/>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11" name="Connecteur droit 10">
            <a:extLst>
              <a:ext uri="{FF2B5EF4-FFF2-40B4-BE49-F238E27FC236}">
                <a16:creationId xmlns:a16="http://schemas.microsoft.com/office/drawing/2014/main" xmlns="" id="{FCBCBAF1-656C-4A21-89C0-EA6FBE6CC9AE}"/>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38C22599-66F7-4C3D-B82D-B9F155326212}"/>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523795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55449DF-469F-4985-888C-17B40EBD9FCB}"/>
              </a:ext>
            </a:extLst>
          </p:cNvPr>
          <p:cNvSpPr>
            <a:spLocks noGrp="1"/>
          </p:cNvSpPr>
          <p:nvPr>
            <p:ph type="title"/>
          </p:nvPr>
        </p:nvSpPr>
        <p:spPr/>
        <p:txBody>
          <a:bodyPr/>
          <a:lstStyle/>
          <a:p>
            <a:r>
              <a:rPr lang="fr-FR" sz="3200" b="1" dirty="0">
                <a:solidFill>
                  <a:srgbClr val="BC4592"/>
                </a:solidFill>
                <a:latin typeface="Trebuchet MS" panose="020B0603020202020204" pitchFamily="34" charset="0"/>
              </a:rPr>
              <a:t>La société inclusive</a:t>
            </a:r>
          </a:p>
        </p:txBody>
      </p:sp>
      <p:sp>
        <p:nvSpPr>
          <p:cNvPr id="13" name="Espace réservé du contenu 12"/>
          <p:cNvSpPr>
            <a:spLocks noGrp="1"/>
          </p:cNvSpPr>
          <p:nvPr>
            <p:ph idx="1"/>
          </p:nvPr>
        </p:nvSpPr>
        <p:spPr/>
        <p:txBody>
          <a:bodyPr/>
          <a:lstStyle/>
          <a:p>
            <a:r>
              <a:rPr lang="fr-FR" sz="2000" b="1" dirty="0">
                <a:latin typeface="Trebuchet MS" pitchFamily="34" charset="0"/>
              </a:rPr>
              <a:t>La vie sociale des personnes malades est fragilisée</a:t>
            </a:r>
          </a:p>
          <a:p>
            <a:pPr>
              <a:buNone/>
            </a:pPr>
            <a:endParaRPr lang="fr-FR" sz="2000" b="1" dirty="0">
              <a:latin typeface="Trebuchet MS" pitchFamily="34" charset="0"/>
            </a:endParaRPr>
          </a:p>
          <a:p>
            <a:r>
              <a:rPr lang="fr-FR" sz="2000" b="1" dirty="0">
                <a:latin typeface="Trebuchet MS" pitchFamily="34" charset="0"/>
              </a:rPr>
              <a:t>Une nécessaire sensibilisation du tissu social (services publics, transports, commerces…)</a:t>
            </a:r>
          </a:p>
          <a:p>
            <a:pPr>
              <a:buNone/>
            </a:pPr>
            <a:endParaRPr lang="fr-FR" sz="2000" b="1" dirty="0">
              <a:latin typeface="Trebuchet MS" pitchFamily="34" charset="0"/>
            </a:endParaRPr>
          </a:p>
          <a:p>
            <a:r>
              <a:rPr lang="fr-FR" sz="2000" b="1" dirty="0">
                <a:latin typeface="Trebuchet MS" pitchFamily="34" charset="0"/>
              </a:rPr>
              <a:t>L’organisation d’un environnement solidaire et bienveillant pour éviter ou retarder l’isolement et l’exclusion</a:t>
            </a:r>
          </a:p>
          <a:p>
            <a:pPr>
              <a:buNone/>
            </a:pPr>
            <a:endParaRPr lang="fr-FR" sz="2000" b="1" dirty="0">
              <a:latin typeface="Trebuchet MS" pitchFamily="34" charset="0"/>
            </a:endParaRPr>
          </a:p>
          <a:p>
            <a:r>
              <a:rPr lang="fr-FR" sz="2000" b="1" dirty="0">
                <a:latin typeface="Trebuchet MS" pitchFamily="34" charset="0"/>
              </a:rPr>
              <a:t>Les travaux de la Fondation Médéric Alzheimer, de la Fondation de France et des associations</a:t>
            </a:r>
          </a:p>
        </p:txBody>
      </p:sp>
      <p:sp>
        <p:nvSpPr>
          <p:cNvPr id="4" name="Espace réservé de la date 3">
            <a:extLst>
              <a:ext uri="{FF2B5EF4-FFF2-40B4-BE49-F238E27FC236}">
                <a16:creationId xmlns:a16="http://schemas.microsoft.com/office/drawing/2014/main" xmlns="" id="{4E8E7B43-A285-4A58-8C07-0A65C86A875C}"/>
              </a:ext>
            </a:extLst>
          </p:cNvPr>
          <p:cNvSpPr>
            <a:spLocks noGrp="1"/>
          </p:cNvSpPr>
          <p:nvPr>
            <p:ph type="dt" sz="half"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sp>
        <p:nvSpPr>
          <p:cNvPr id="6" name="Espace réservé du pied de page 4">
            <a:extLst>
              <a:ext uri="{FF2B5EF4-FFF2-40B4-BE49-F238E27FC236}">
                <a16:creationId xmlns:a16="http://schemas.microsoft.com/office/drawing/2014/main" xmlns="" id="{B569ECA6-61C2-48C7-9298-42464315E713}"/>
              </a:ext>
            </a:extLst>
          </p:cNvPr>
          <p:cNvSpPr>
            <a:spLocks noGrp="1"/>
          </p:cNvSpPr>
          <p:nvPr>
            <p:ph type="ftr" sz="quarter" idx="1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sp>
        <p:nvSpPr>
          <p:cNvPr id="9" name="Espace réservé du numéro de diapositive 5">
            <a:extLst>
              <a:ext uri="{FF2B5EF4-FFF2-40B4-BE49-F238E27FC236}">
                <a16:creationId xmlns:a16="http://schemas.microsoft.com/office/drawing/2014/main" xmlns="" id="{057BEA72-CC36-4FF0-BA4E-8EBF7BBD5E55}"/>
              </a:ext>
            </a:extLst>
          </p:cNvPr>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5</a:t>
            </a:fld>
            <a:endParaRPr lang="fr-FR" altLang="fr-FR" sz="1200">
              <a:solidFill>
                <a:srgbClr val="BC4592"/>
              </a:solidFill>
              <a:latin typeface="Trebuchet MS" pitchFamily="34" charset="0"/>
            </a:endParaRPr>
          </a:p>
        </p:txBody>
      </p:sp>
      <p:cxnSp>
        <p:nvCxnSpPr>
          <p:cNvPr id="5" name="Connecteur droit 4">
            <a:extLst>
              <a:ext uri="{FF2B5EF4-FFF2-40B4-BE49-F238E27FC236}">
                <a16:creationId xmlns:a16="http://schemas.microsoft.com/office/drawing/2014/main" xmlns="" id="{BABD1516-6905-4F2F-B047-B09C831B154D}"/>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8" name="Connecteur droit 7">
            <a:extLst>
              <a:ext uri="{FF2B5EF4-FFF2-40B4-BE49-F238E27FC236}">
                <a16:creationId xmlns:a16="http://schemas.microsoft.com/office/drawing/2014/main" xmlns="" id="{2F2D96D7-1415-4622-BA88-08321FBFDFFD}"/>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0" name="Connecteur droit 9">
            <a:extLst>
              <a:ext uri="{FF2B5EF4-FFF2-40B4-BE49-F238E27FC236}">
                <a16:creationId xmlns:a16="http://schemas.microsoft.com/office/drawing/2014/main" xmlns="" id="{FA7853B5-ACC2-4D54-8197-5092AD8ED84B}"/>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F45AF348-4F8D-4A3E-80C8-975010EC38EA}"/>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A8C0D1E2-3237-4C6E-A183-9818AF00B95A}"/>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440966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a:extLst>
              <a:ext uri="{FF2B5EF4-FFF2-40B4-BE49-F238E27FC236}">
                <a16:creationId xmlns:a16="http://schemas.microsoft.com/office/drawing/2014/main" xmlns="" id="{E5BE77F5-BB48-46A4-8C82-7AD50A7178FC}"/>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5" name="Connecteur droit 4">
            <a:extLst>
              <a:ext uri="{FF2B5EF4-FFF2-40B4-BE49-F238E27FC236}">
                <a16:creationId xmlns:a16="http://schemas.microsoft.com/office/drawing/2014/main" xmlns="" id="{E45DA82F-E24A-4ED8-8663-0A728FAE62C4}"/>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e la date 3">
            <a:extLst>
              <a:ext uri="{FF2B5EF4-FFF2-40B4-BE49-F238E27FC236}">
                <a16:creationId xmlns:a16="http://schemas.microsoft.com/office/drawing/2014/main" xmlns="" id="{9BFB227E-1D94-4F57-9443-9C16D05AD2E6}"/>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sp>
        <p:nvSpPr>
          <p:cNvPr id="7" name="Espace réservé du numéro de diapositive 5">
            <a:extLst>
              <a:ext uri="{FF2B5EF4-FFF2-40B4-BE49-F238E27FC236}">
                <a16:creationId xmlns:a16="http://schemas.microsoft.com/office/drawing/2014/main" xmlns="" id="{4EFF374C-4F72-4D4B-A321-05C710B13566}"/>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6</a:t>
            </a:fld>
            <a:endParaRPr lang="fr-FR" altLang="fr-FR" sz="1200" dirty="0">
              <a:solidFill>
                <a:srgbClr val="BC4592"/>
              </a:solidFill>
              <a:latin typeface="Trebuchet MS" pitchFamily="34" charset="0"/>
            </a:endParaRPr>
          </a:p>
        </p:txBody>
      </p:sp>
      <p:cxnSp>
        <p:nvCxnSpPr>
          <p:cNvPr id="8" name="Connecteur droit 7">
            <a:extLst>
              <a:ext uri="{FF2B5EF4-FFF2-40B4-BE49-F238E27FC236}">
                <a16:creationId xmlns:a16="http://schemas.microsoft.com/office/drawing/2014/main" xmlns="" id="{CE507458-EF74-4CD1-944C-72F78022CB51}"/>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93A2F7AD-8BA4-4338-96B2-86397C239E21}"/>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a:extLst>
              <a:ext uri="{FF2B5EF4-FFF2-40B4-BE49-F238E27FC236}">
                <a16:creationId xmlns:a16="http://schemas.microsoft.com/office/drawing/2014/main" xmlns="" id="{41C43511-6267-407F-88D6-0F81F8E594A2}"/>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3" name="ZoneTexte 14">
            <a:extLst>
              <a:ext uri="{FF2B5EF4-FFF2-40B4-BE49-F238E27FC236}">
                <a16:creationId xmlns:a16="http://schemas.microsoft.com/office/drawing/2014/main" xmlns="" id="{EBF41FF8-1827-47E7-A26B-0F5EFFF84669}"/>
              </a:ext>
            </a:extLst>
          </p:cNvPr>
          <p:cNvSpPr txBox="1">
            <a:spLocks noGrp="1" noChangeArrowheads="1"/>
          </p:cNvSpPr>
          <p:nvPr>
            <p:ph type="title"/>
          </p:nvPr>
        </p:nvSpPr>
        <p:spPr bwMode="auto">
          <a:xfrm>
            <a:off x="457200" y="153641"/>
            <a:ext cx="8229600" cy="13849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eaLnBrk="1" hangingPunct="1">
              <a:spcBef>
                <a:spcPct val="0"/>
              </a:spcBef>
              <a:buFontTx/>
              <a:buNone/>
            </a:pPr>
            <a:r>
              <a:rPr lang="fr-FR" altLang="fr-FR" sz="2800" b="1" dirty="0">
                <a:solidFill>
                  <a:srgbClr val="BC4592"/>
                </a:solidFill>
              </a:rPr>
              <a:t>Personnes vivant avec une maladie </a:t>
            </a:r>
            <a:r>
              <a:rPr lang="fr-FR" altLang="fr-FR" sz="2800" b="1" dirty="0" err="1">
                <a:solidFill>
                  <a:srgbClr val="BC4592"/>
                </a:solidFill>
              </a:rPr>
              <a:t>neuro</a:t>
            </a:r>
            <a:r>
              <a:rPr lang="fr-FR" altLang="fr-FR" sz="2800" b="1" dirty="0">
                <a:solidFill>
                  <a:srgbClr val="BC4592"/>
                </a:solidFill>
              </a:rPr>
              <a:t>-évolutive </a:t>
            </a:r>
            <a:br>
              <a:rPr lang="fr-FR" altLang="fr-FR" sz="2800" b="1" dirty="0">
                <a:solidFill>
                  <a:srgbClr val="BC4592"/>
                </a:solidFill>
              </a:rPr>
            </a:br>
            <a:r>
              <a:rPr lang="fr-FR" altLang="fr-FR" sz="2800" b="1" dirty="0">
                <a:solidFill>
                  <a:srgbClr val="BC4592"/>
                </a:solidFill>
              </a:rPr>
              <a:t>Pour une société bienveillante</a:t>
            </a:r>
            <a:br>
              <a:rPr lang="fr-FR" altLang="fr-FR" sz="2800" b="1" dirty="0">
                <a:solidFill>
                  <a:srgbClr val="BC4592"/>
                </a:solidFill>
              </a:rPr>
            </a:br>
            <a:r>
              <a:rPr lang="fr-FR" altLang="fr-FR" sz="2800" b="1" dirty="0">
                <a:solidFill>
                  <a:srgbClr val="BC4592"/>
                </a:solidFill>
              </a:rPr>
              <a:t>Livre blanc PMND 2019 </a:t>
            </a:r>
          </a:p>
        </p:txBody>
      </p:sp>
      <p:pic>
        <p:nvPicPr>
          <p:cNvPr id="14" name="Image 9" descr="FMA LOGO FR-Web:Word.jpg">
            <a:extLst>
              <a:ext uri="{FF2B5EF4-FFF2-40B4-BE49-F238E27FC236}">
                <a16:creationId xmlns:a16="http://schemas.microsoft.com/office/drawing/2014/main" xmlns="" id="{2DF15EF1-0869-426C-9EA0-BA27CEE12319}"/>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5" name="Rectangle 14"/>
          <p:cNvSpPr/>
          <p:nvPr/>
        </p:nvSpPr>
        <p:spPr>
          <a:xfrm>
            <a:off x="346567" y="1538636"/>
            <a:ext cx="8629269" cy="5016758"/>
          </a:xfrm>
          <a:prstGeom prst="rect">
            <a:avLst/>
          </a:prstGeom>
        </p:spPr>
        <p:txBody>
          <a:bodyPr wrap="square">
            <a:spAutoFit/>
          </a:bodyPr>
          <a:lstStyle/>
          <a:p>
            <a:pPr>
              <a:buFont typeface="Arial" pitchFamily="34" charset="0"/>
              <a:buChar char="•"/>
            </a:pPr>
            <a:r>
              <a:rPr lang="fr-FR" b="1" dirty="0"/>
              <a:t> </a:t>
            </a:r>
            <a:r>
              <a:rPr lang="fr-FR" sz="2000" b="1" dirty="0">
                <a:latin typeface="+mn-lt"/>
              </a:rPr>
              <a:t>Associer systématiquement les personnes malades aux discussions sur les sujets qui les concernent, repérer les personnes isolées</a:t>
            </a:r>
          </a:p>
          <a:p>
            <a:endParaRPr lang="fr-FR" sz="2000" b="1" dirty="0">
              <a:latin typeface="+mn-lt"/>
            </a:endParaRPr>
          </a:p>
          <a:p>
            <a:pPr>
              <a:buFont typeface="Arial" pitchFamily="34" charset="0"/>
              <a:buChar char="•"/>
            </a:pPr>
            <a:r>
              <a:rPr lang="fr-FR" sz="2000" b="1" dirty="0">
                <a:latin typeface="+mn-lt"/>
              </a:rPr>
              <a:t> Sensibiliser et mobiliser les chauffeurs de bus, les policiers, les commerçants, les bailleurs sociaux, les employeurs et les jeunes générations</a:t>
            </a:r>
          </a:p>
          <a:p>
            <a:endParaRPr lang="fr-FR" sz="2000" b="1" dirty="0">
              <a:latin typeface="+mn-lt"/>
            </a:endParaRPr>
          </a:p>
          <a:p>
            <a:pPr>
              <a:buFont typeface="Arial" pitchFamily="34" charset="0"/>
              <a:buChar char="•"/>
            </a:pPr>
            <a:r>
              <a:rPr lang="fr-FR" sz="2000" b="1" dirty="0">
                <a:latin typeface="+mn-lt"/>
              </a:rPr>
              <a:t> Sensibiliser les fédérations sportives ou culturelles</a:t>
            </a:r>
          </a:p>
          <a:p>
            <a:endParaRPr lang="fr-FR" sz="2000" b="1" dirty="0">
              <a:latin typeface="+mn-lt"/>
            </a:endParaRPr>
          </a:p>
          <a:p>
            <a:pPr>
              <a:buFont typeface="Arial" pitchFamily="34" charset="0"/>
              <a:buChar char="•"/>
            </a:pPr>
            <a:r>
              <a:rPr lang="fr-FR" sz="2000" b="1" dirty="0">
                <a:latin typeface="+mn-lt"/>
              </a:rPr>
              <a:t> S’inspirer du modèle britannique de « la ville bienveillante » </a:t>
            </a:r>
          </a:p>
          <a:p>
            <a:endParaRPr lang="fr-FR" sz="2000" b="1" dirty="0">
              <a:latin typeface="+mn-lt"/>
            </a:endParaRPr>
          </a:p>
          <a:p>
            <a:pPr>
              <a:buFont typeface="Arial" pitchFamily="34" charset="0"/>
              <a:buChar char="•"/>
            </a:pPr>
            <a:r>
              <a:rPr lang="fr-FR" sz="2000" b="1" dirty="0">
                <a:latin typeface="+mn-lt"/>
              </a:rPr>
              <a:t> Sensibiliser les financeurs</a:t>
            </a:r>
          </a:p>
          <a:p>
            <a:endParaRPr lang="fr-FR" sz="2000" b="1" dirty="0">
              <a:latin typeface="+mn-lt"/>
            </a:endParaRPr>
          </a:p>
          <a:p>
            <a:pPr>
              <a:buFont typeface="Arial" pitchFamily="34" charset="0"/>
              <a:buChar char="•"/>
            </a:pPr>
            <a:r>
              <a:rPr lang="fr-FR" sz="2000" b="1" dirty="0">
                <a:latin typeface="+mn-lt"/>
              </a:rPr>
              <a:t> S’associer à des acteurs déjà présents (Voisins solidaires, Villes amies des ainés…)</a:t>
            </a:r>
          </a:p>
          <a:p>
            <a:endParaRPr lang="fr-FR" sz="2000" b="1" dirty="0">
              <a:latin typeface="+mn-lt"/>
            </a:endParaRPr>
          </a:p>
          <a:p>
            <a:pPr>
              <a:buFont typeface="Arial" pitchFamily="34" charset="0"/>
              <a:buChar char="•"/>
            </a:pPr>
            <a:endParaRPr lang="fr-FR" sz="2000" b="1" dirty="0">
              <a:latin typeface="+mn-lt"/>
            </a:endParaRPr>
          </a:p>
        </p:txBody>
      </p:sp>
    </p:spTree>
    <p:extLst>
      <p:ext uri="{BB962C8B-B14F-4D97-AF65-F5344CB8AC3E}">
        <p14:creationId xmlns:p14="http://schemas.microsoft.com/office/powerpoint/2010/main" xmlns="" val="2999804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6567" y="349102"/>
            <a:ext cx="8229600" cy="1143000"/>
          </a:xfrm>
        </p:spPr>
        <p:txBody>
          <a:bodyPr/>
          <a:lstStyle/>
          <a:p>
            <a:r>
              <a:rPr lang="fr-FR" sz="2800" b="1" dirty="0">
                <a:solidFill>
                  <a:srgbClr val="BC4592"/>
                </a:solidFill>
                <a:latin typeface="Trebuchet MS" panose="020B0603020202020204" pitchFamily="34" charset="0"/>
              </a:rPr>
              <a:t>Rester le plus longtemps possible en bonne santé cognitive</a:t>
            </a:r>
            <a:br>
              <a:rPr lang="fr-FR" sz="2800" b="1" dirty="0">
                <a:solidFill>
                  <a:srgbClr val="BC4592"/>
                </a:solidFill>
                <a:latin typeface="Trebuchet MS" panose="020B0603020202020204" pitchFamily="34" charset="0"/>
              </a:rPr>
            </a:br>
            <a:r>
              <a:rPr lang="fr-FR" sz="2800" b="1" dirty="0">
                <a:solidFill>
                  <a:srgbClr val="BC4592"/>
                </a:solidFill>
                <a:latin typeface="Trebuchet MS" panose="020B0603020202020204" pitchFamily="34" charset="0"/>
              </a:rPr>
              <a:t>La compression de la morbidité</a:t>
            </a:r>
          </a:p>
        </p:txBody>
      </p:sp>
      <p:sp>
        <p:nvSpPr>
          <p:cNvPr id="3" name="Espace réservé du contenu 2"/>
          <p:cNvSpPr>
            <a:spLocks noGrp="1"/>
          </p:cNvSpPr>
          <p:nvPr>
            <p:ph idx="1"/>
          </p:nvPr>
        </p:nvSpPr>
        <p:spPr>
          <a:xfrm>
            <a:off x="0" y="1601860"/>
            <a:ext cx="9144000" cy="4752528"/>
          </a:xfrm>
        </p:spPr>
        <p:txBody>
          <a:bodyPr>
            <a:normAutofit/>
          </a:bodyPr>
          <a:lstStyle/>
          <a:p>
            <a:r>
              <a:rPr lang="fr-FR" sz="2000" b="1" dirty="0">
                <a:latin typeface="Trebuchet MS" panose="020B0603020202020204" pitchFamily="34" charset="0"/>
              </a:rPr>
              <a:t>La compression de la morbidité correspond au report de l’apparition des premiers symptômes d’une maladie</a:t>
            </a:r>
          </a:p>
          <a:p>
            <a:pPr marL="0" indent="0">
              <a:buNone/>
            </a:pPr>
            <a:endParaRPr lang="fr-FR" sz="2000" b="1" dirty="0">
              <a:latin typeface="Trebuchet MS" panose="020B0603020202020204" pitchFamily="34" charset="0"/>
            </a:endParaRPr>
          </a:p>
          <a:p>
            <a:r>
              <a:rPr lang="fr-FR" sz="2000" b="1" dirty="0">
                <a:latin typeface="Trebuchet MS" panose="020B0603020202020204" pitchFamily="34" charset="0"/>
              </a:rPr>
              <a:t>Repousser de 5 ans la survenue de la démence permettrait de diminuer de 50% sa prévalence</a:t>
            </a:r>
          </a:p>
          <a:p>
            <a:pPr marL="0" indent="0">
              <a:buNone/>
            </a:pPr>
            <a:r>
              <a:rPr lang="fr-FR" sz="2000" b="1" i="1" dirty="0">
                <a:latin typeface="Trebuchet MS" panose="020B0603020202020204" pitchFamily="34" charset="0"/>
              </a:rPr>
              <a:t>	</a:t>
            </a:r>
            <a:r>
              <a:rPr lang="fr-FR" sz="1600" b="1" i="1" dirty="0" err="1">
                <a:latin typeface="Trebuchet MS" panose="020B0603020202020204" pitchFamily="34" charset="0"/>
              </a:rPr>
              <a:t>Brookmeyer</a:t>
            </a:r>
            <a:r>
              <a:rPr lang="fr-FR" sz="1600" b="1" i="1" dirty="0">
                <a:latin typeface="Trebuchet MS" panose="020B0603020202020204" pitchFamily="34" charset="0"/>
              </a:rPr>
              <a:t> R et al.(1998) Projections of </a:t>
            </a:r>
            <a:r>
              <a:rPr lang="fr-FR" sz="1600" b="1" i="1" dirty="0" err="1">
                <a:latin typeface="Trebuchet MS" panose="020B0603020202020204" pitchFamily="34" charset="0"/>
              </a:rPr>
              <a:t>Alzheimer’s</a:t>
            </a:r>
            <a:r>
              <a:rPr lang="fr-FR" sz="1600" b="1" i="1" dirty="0">
                <a:latin typeface="Trebuchet MS" panose="020B0603020202020204" pitchFamily="34" charset="0"/>
              </a:rPr>
              <a:t> </a:t>
            </a:r>
            <a:r>
              <a:rPr lang="fr-FR" sz="1600" b="1" i="1" dirty="0" err="1">
                <a:latin typeface="Trebuchet MS" panose="020B0603020202020204" pitchFamily="34" charset="0"/>
              </a:rPr>
              <a:t>disease</a:t>
            </a:r>
            <a:r>
              <a:rPr lang="fr-FR" sz="1600" b="1" i="1" dirty="0">
                <a:latin typeface="Trebuchet MS" panose="020B0603020202020204" pitchFamily="34" charset="0"/>
              </a:rPr>
              <a:t> in the USA. Am J Public 	</a:t>
            </a:r>
            <a:r>
              <a:rPr lang="fr-FR" sz="1600" b="1" i="1" dirty="0" err="1">
                <a:latin typeface="Trebuchet MS" panose="020B0603020202020204" pitchFamily="34" charset="0"/>
              </a:rPr>
              <a:t>Health</a:t>
            </a:r>
            <a:r>
              <a:rPr lang="fr-FR" sz="1600" b="1" i="1" dirty="0">
                <a:latin typeface="Trebuchet MS" panose="020B0603020202020204" pitchFamily="34" charset="0"/>
              </a:rPr>
              <a:t> 88(9):1337-42</a:t>
            </a:r>
          </a:p>
          <a:p>
            <a:pPr marL="0" indent="0">
              <a:buNone/>
            </a:pPr>
            <a:endParaRPr lang="fr-FR" sz="2000" b="1" dirty="0">
              <a:latin typeface="Trebuchet MS" panose="020B0603020202020204" pitchFamily="34" charset="0"/>
            </a:endParaRPr>
          </a:p>
          <a:p>
            <a:r>
              <a:rPr lang="fr-FR" sz="2000" b="1" dirty="0">
                <a:latin typeface="Trebuchet MS" panose="020B0603020202020204" pitchFamily="34" charset="0"/>
              </a:rPr>
              <a:t>Si en 2020 il était possible de retarder l'apparition de la démence de cinq ans, </a:t>
            </a:r>
            <a:r>
              <a:rPr lang="fr-FR" sz="2000" b="1">
                <a:latin typeface="Trebuchet MS" panose="020B0603020202020204" pitchFamily="34" charset="0"/>
              </a:rPr>
              <a:t>cela </a:t>
            </a:r>
            <a:r>
              <a:rPr lang="fr-FR" sz="2000" b="1" smtClean="0">
                <a:latin typeface="Trebuchet MS" panose="020B0603020202020204" pitchFamily="34" charset="0"/>
              </a:rPr>
              <a:t>réduirait </a:t>
            </a:r>
            <a:r>
              <a:rPr lang="fr-FR" sz="2000" b="1" dirty="0">
                <a:latin typeface="Trebuchet MS" panose="020B0603020202020204" pitchFamily="34" charset="0"/>
              </a:rPr>
              <a:t>la prévalence de la démence de 16 à 37%</a:t>
            </a:r>
          </a:p>
          <a:p>
            <a:pPr>
              <a:buNone/>
            </a:pPr>
            <a:r>
              <a:rPr lang="fr-FR" sz="1600" b="1" i="1" dirty="0">
                <a:latin typeface="Trebuchet MS" panose="020B0603020202020204" pitchFamily="34" charset="0"/>
              </a:rPr>
              <a:t>      </a:t>
            </a:r>
            <a:r>
              <a:rPr lang="fr-FR" sz="1600" b="1" i="1" dirty="0" err="1">
                <a:latin typeface="Trebuchet MS" panose="020B0603020202020204" pitchFamily="34" charset="0"/>
              </a:rPr>
              <a:t>Brodaty</a:t>
            </a:r>
            <a:r>
              <a:rPr lang="fr-FR" sz="1600" b="1" i="1" dirty="0">
                <a:latin typeface="Trebuchet MS" panose="020B0603020202020204" pitchFamily="34" charset="0"/>
              </a:rPr>
              <a:t> H., </a:t>
            </a:r>
            <a:r>
              <a:rPr lang="fr-FR" sz="1600" b="1" i="1" dirty="0" err="1">
                <a:latin typeface="Trebuchet MS" panose="020B0603020202020204" pitchFamily="34" charset="0"/>
              </a:rPr>
              <a:t>Breteler</a:t>
            </a:r>
            <a:r>
              <a:rPr lang="fr-FR" sz="1600" b="1" i="1" dirty="0">
                <a:latin typeface="Trebuchet MS" panose="020B0603020202020204" pitchFamily="34" charset="0"/>
              </a:rPr>
              <a:t> </a:t>
            </a:r>
            <a:r>
              <a:rPr lang="fr-FR" sz="1600" b="1" i="1" dirty="0" err="1">
                <a:latin typeface="Trebuchet MS" panose="020B0603020202020204" pitchFamily="34" charset="0"/>
              </a:rPr>
              <a:t>M.,et</a:t>
            </a:r>
            <a:r>
              <a:rPr lang="fr-FR" sz="1600" b="1" i="1" dirty="0">
                <a:latin typeface="Trebuchet MS" panose="020B0603020202020204" pitchFamily="34" charset="0"/>
              </a:rPr>
              <a:t> al The world of </a:t>
            </a:r>
            <a:r>
              <a:rPr lang="fr-FR" sz="1600" b="1" i="1" dirty="0" err="1">
                <a:latin typeface="Trebuchet MS" panose="020B0603020202020204" pitchFamily="34" charset="0"/>
              </a:rPr>
              <a:t>dementia</a:t>
            </a:r>
            <a:r>
              <a:rPr lang="fr-FR" sz="1600" b="1" i="1" dirty="0">
                <a:latin typeface="Trebuchet MS" panose="020B0603020202020204" pitchFamily="34" charset="0"/>
              </a:rPr>
              <a:t> </a:t>
            </a:r>
            <a:r>
              <a:rPr lang="fr-FR" sz="1600" b="1" i="1" dirty="0" err="1">
                <a:latin typeface="Trebuchet MS" panose="020B0603020202020204" pitchFamily="34" charset="0"/>
              </a:rPr>
              <a:t>beyond</a:t>
            </a:r>
            <a:r>
              <a:rPr lang="fr-FR" sz="1600" b="1" i="1" dirty="0">
                <a:latin typeface="Trebuchet MS" panose="020B0603020202020204" pitchFamily="34" charset="0"/>
              </a:rPr>
              <a:t> 2020 – JAGS 59:923-927, 2011</a:t>
            </a:r>
          </a:p>
        </p:txBody>
      </p:sp>
      <p:sp>
        <p:nvSpPr>
          <p:cNvPr id="4" name="Espace réservé de la date 3">
            <a:extLst>
              <a:ext uri="{FF2B5EF4-FFF2-40B4-BE49-F238E27FC236}">
                <a16:creationId xmlns:a16="http://schemas.microsoft.com/office/drawing/2014/main" xmlns="" id="{C9A7E569-5D81-4683-9D5E-5BE8B329E820}"/>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cxnSp>
        <p:nvCxnSpPr>
          <p:cNvPr id="5" name="Connecteur droit 4">
            <a:extLst>
              <a:ext uri="{FF2B5EF4-FFF2-40B4-BE49-F238E27FC236}">
                <a16:creationId xmlns:a16="http://schemas.microsoft.com/office/drawing/2014/main" xmlns="" id="{CE04BC7D-3869-4A3B-8B2D-9BFB5E5858D2}"/>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7" name="Connecteur droit 6">
            <a:extLst>
              <a:ext uri="{FF2B5EF4-FFF2-40B4-BE49-F238E27FC236}">
                <a16:creationId xmlns:a16="http://schemas.microsoft.com/office/drawing/2014/main" xmlns="" id="{21C5A417-5798-4CD8-9A1F-A089A0C6D662}"/>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8" name="Espace réservé du numéro de diapositive 5">
            <a:extLst>
              <a:ext uri="{FF2B5EF4-FFF2-40B4-BE49-F238E27FC236}">
                <a16:creationId xmlns:a16="http://schemas.microsoft.com/office/drawing/2014/main" xmlns="" id="{00F36E87-BFE6-47F0-883E-C691D4B03DFD}"/>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7</a:t>
            </a:fld>
            <a:endParaRPr lang="fr-FR" altLang="fr-FR" sz="1200">
              <a:solidFill>
                <a:srgbClr val="BC4592"/>
              </a:solidFill>
              <a:latin typeface="Trebuchet MS" pitchFamily="34" charset="0"/>
            </a:endParaRPr>
          </a:p>
        </p:txBody>
      </p:sp>
      <p:cxnSp>
        <p:nvCxnSpPr>
          <p:cNvPr id="9" name="Connecteur droit 8">
            <a:extLst>
              <a:ext uri="{FF2B5EF4-FFF2-40B4-BE49-F238E27FC236}">
                <a16:creationId xmlns:a16="http://schemas.microsoft.com/office/drawing/2014/main" xmlns="" id="{F7881481-4DD3-424C-9A0F-5110F294F74F}"/>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0" name="Espace réservé du pied de page 4">
            <a:extLst>
              <a:ext uri="{FF2B5EF4-FFF2-40B4-BE49-F238E27FC236}">
                <a16:creationId xmlns:a16="http://schemas.microsoft.com/office/drawing/2014/main" xmlns="" id="{CB7D9DCA-E21C-41F0-99F5-77F0EE215E00}"/>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11" name="Connecteur droit 10">
            <a:extLst>
              <a:ext uri="{FF2B5EF4-FFF2-40B4-BE49-F238E27FC236}">
                <a16:creationId xmlns:a16="http://schemas.microsoft.com/office/drawing/2014/main" xmlns="" id="{BFC3A51C-A270-4063-82CA-1CC8A40E86DA}"/>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pic>
        <p:nvPicPr>
          <p:cNvPr id="12" name="Image 9" descr="FMA LOGO FR-Web:Word.jpg">
            <a:extLst>
              <a:ext uri="{FF2B5EF4-FFF2-40B4-BE49-F238E27FC236}">
                <a16:creationId xmlns:a16="http://schemas.microsoft.com/office/drawing/2014/main" xmlns="" id="{9C7F2DFA-A4D7-48F9-850B-6A9CBE3BE197}"/>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518910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a:extLst>
              <a:ext uri="{FF2B5EF4-FFF2-40B4-BE49-F238E27FC236}">
                <a16:creationId xmlns:a16="http://schemas.microsoft.com/office/drawing/2014/main" xmlns="" id="{E5BE77F5-BB48-46A4-8C82-7AD50A7178FC}"/>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5" name="Connecteur droit 4">
            <a:extLst>
              <a:ext uri="{FF2B5EF4-FFF2-40B4-BE49-F238E27FC236}">
                <a16:creationId xmlns:a16="http://schemas.microsoft.com/office/drawing/2014/main" xmlns="" id="{E45DA82F-E24A-4ED8-8663-0A728FAE62C4}"/>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e la date 3">
            <a:extLst>
              <a:ext uri="{FF2B5EF4-FFF2-40B4-BE49-F238E27FC236}">
                <a16:creationId xmlns:a16="http://schemas.microsoft.com/office/drawing/2014/main" xmlns="" id="{9BFB227E-1D94-4F57-9443-9C16D05AD2E6}"/>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sp>
        <p:nvSpPr>
          <p:cNvPr id="7" name="Espace réservé du numéro de diapositive 5">
            <a:extLst>
              <a:ext uri="{FF2B5EF4-FFF2-40B4-BE49-F238E27FC236}">
                <a16:creationId xmlns:a16="http://schemas.microsoft.com/office/drawing/2014/main" xmlns="" id="{4EFF374C-4F72-4D4B-A321-05C710B13566}"/>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8</a:t>
            </a:fld>
            <a:endParaRPr lang="fr-FR" altLang="fr-FR" sz="1200" dirty="0">
              <a:solidFill>
                <a:srgbClr val="BC4592"/>
              </a:solidFill>
              <a:latin typeface="Trebuchet MS" pitchFamily="34" charset="0"/>
            </a:endParaRPr>
          </a:p>
        </p:txBody>
      </p:sp>
      <p:cxnSp>
        <p:nvCxnSpPr>
          <p:cNvPr id="8" name="Connecteur droit 7">
            <a:extLst>
              <a:ext uri="{FF2B5EF4-FFF2-40B4-BE49-F238E27FC236}">
                <a16:creationId xmlns:a16="http://schemas.microsoft.com/office/drawing/2014/main" xmlns="" id="{CE507458-EF74-4CD1-944C-72F78022CB51}"/>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93A2F7AD-8BA4-4338-96B2-86397C239E21}"/>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a:extLst>
              <a:ext uri="{FF2B5EF4-FFF2-40B4-BE49-F238E27FC236}">
                <a16:creationId xmlns:a16="http://schemas.microsoft.com/office/drawing/2014/main" xmlns="" id="{41C43511-6267-407F-88D6-0F81F8E594A2}"/>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4" name="ZoneTexte 14">
            <a:extLst>
              <a:ext uri="{FF2B5EF4-FFF2-40B4-BE49-F238E27FC236}">
                <a16:creationId xmlns:a16="http://schemas.microsoft.com/office/drawing/2014/main" xmlns="" id="{0BF97EC3-417D-4ABC-9729-3A714C5759C9}"/>
              </a:ext>
            </a:extLst>
          </p:cNvPr>
          <p:cNvSpPr txBox="1">
            <a:spLocks noGrp="1" noChangeArrowheads="1"/>
          </p:cNvSpPr>
          <p:nvPr>
            <p:ph type="title"/>
          </p:nvPr>
        </p:nvSpPr>
        <p:spPr bwMode="auto">
          <a:xfrm>
            <a:off x="457200" y="1833712"/>
            <a:ext cx="8229600" cy="10772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eaLnBrk="1" hangingPunct="1">
              <a:spcBef>
                <a:spcPct val="0"/>
              </a:spcBef>
              <a:buFontTx/>
              <a:buNone/>
            </a:pPr>
            <a:r>
              <a:rPr lang="fr-FR" altLang="fr-FR" b="1" dirty="0">
                <a:solidFill>
                  <a:srgbClr val="BC4592"/>
                </a:solidFill>
                <a:latin typeface="Trebuchet MS" pitchFamily="34" charset="0"/>
              </a:rPr>
              <a:t>La maladie d’Alzheimer et les maladies apparentées</a:t>
            </a:r>
          </a:p>
        </p:txBody>
      </p:sp>
      <p:pic>
        <p:nvPicPr>
          <p:cNvPr id="13" name="Image 9" descr="FMA LOGO FR-Web:Word.jpg">
            <a:extLst>
              <a:ext uri="{FF2B5EF4-FFF2-40B4-BE49-F238E27FC236}">
                <a16:creationId xmlns:a16="http://schemas.microsoft.com/office/drawing/2014/main" xmlns="" id="{5547E07A-0947-4137-BE39-1E826C9EE284}"/>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536858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4">
            <a:extLst>
              <a:ext uri="{FF2B5EF4-FFF2-40B4-BE49-F238E27FC236}">
                <a16:creationId xmlns:a16="http://schemas.microsoft.com/office/drawing/2014/main" xmlns="" id="{E5BE77F5-BB48-46A4-8C82-7AD50A7178FC}"/>
              </a:ext>
            </a:extLst>
          </p:cNvPr>
          <p:cNvSpPr>
            <a:spLocks noGrp="1"/>
          </p:cNvSpPr>
          <p:nvPr>
            <p:ph type="ftr" sz="quarter" idx="11"/>
          </p:nvPr>
        </p:nvSpPr>
        <p:spPr bwMode="auto">
          <a:xfrm>
            <a:off x="346567" y="6340475"/>
            <a:ext cx="3303462" cy="32226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l">
              <a:spcBef>
                <a:spcPct val="0"/>
              </a:spcBef>
              <a:buFontTx/>
              <a:buNone/>
            </a:pPr>
            <a:r>
              <a:rPr lang="fr-FR" altLang="fr-FR" sz="1000" dirty="0">
                <a:solidFill>
                  <a:srgbClr val="BC4592"/>
                </a:solidFill>
                <a:latin typeface="Trebuchet MS" pitchFamily="34" charset="0"/>
              </a:rPr>
              <a:t>Assises des maladies neurodégénératives</a:t>
            </a:r>
          </a:p>
        </p:txBody>
      </p:sp>
      <p:cxnSp>
        <p:nvCxnSpPr>
          <p:cNvPr id="5" name="Connecteur droit 4">
            <a:extLst>
              <a:ext uri="{FF2B5EF4-FFF2-40B4-BE49-F238E27FC236}">
                <a16:creationId xmlns:a16="http://schemas.microsoft.com/office/drawing/2014/main" xmlns="" id="{E45DA82F-E24A-4ED8-8663-0A728FAE62C4}"/>
              </a:ext>
            </a:extLst>
          </p:cNvPr>
          <p:cNvCxnSpPr/>
          <p:nvPr/>
        </p:nvCxnSpPr>
        <p:spPr>
          <a:xfrm>
            <a:off x="0" y="6262688"/>
            <a:ext cx="9144000"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6" name="Espace réservé de la date 3">
            <a:extLst>
              <a:ext uri="{FF2B5EF4-FFF2-40B4-BE49-F238E27FC236}">
                <a16:creationId xmlns:a16="http://schemas.microsoft.com/office/drawing/2014/main" xmlns="" id="{9BFB227E-1D94-4F57-9443-9C16D05AD2E6}"/>
              </a:ext>
            </a:extLst>
          </p:cNvPr>
          <p:cNvSpPr>
            <a:spLocks noGrp="1"/>
          </p:cNvSpPr>
          <p:nvPr>
            <p:ph type="dt" sz="quarter" idx="10"/>
          </p:nvPr>
        </p:nvSpPr>
        <p:spPr bwMode="auto">
          <a:xfrm>
            <a:off x="3420269" y="6381750"/>
            <a:ext cx="1727795" cy="3079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r>
              <a:rPr lang="fr-FR" altLang="fr-FR" sz="1200" dirty="0">
                <a:solidFill>
                  <a:srgbClr val="666666"/>
                </a:solidFill>
                <a:latin typeface="Trebuchet MS" pitchFamily="34" charset="0"/>
              </a:rPr>
              <a:t>19 septembre 2019</a:t>
            </a:r>
          </a:p>
        </p:txBody>
      </p:sp>
      <p:sp>
        <p:nvSpPr>
          <p:cNvPr id="7" name="Espace réservé du numéro de diapositive 5">
            <a:extLst>
              <a:ext uri="{FF2B5EF4-FFF2-40B4-BE49-F238E27FC236}">
                <a16:creationId xmlns:a16="http://schemas.microsoft.com/office/drawing/2014/main" xmlns="" id="{4EFF374C-4F72-4D4B-A321-05C710B13566}"/>
              </a:ext>
            </a:extLst>
          </p:cNvPr>
          <p:cNvSpPr>
            <a:spLocks noGrp="1"/>
          </p:cNvSpPr>
          <p:nvPr>
            <p:ph type="sldNum" sz="quarter" idx="12"/>
          </p:nvPr>
        </p:nvSpPr>
        <p:spPr bwMode="auto">
          <a:xfrm>
            <a:off x="5257800" y="6340475"/>
            <a:ext cx="3810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a:spcBef>
                <a:spcPct val="0"/>
              </a:spcBef>
              <a:buFontTx/>
              <a:buNone/>
            </a:pPr>
            <a:fld id="{D8B2DE90-1816-4140-A287-D9B0F1BD3CBF}" type="slidenum">
              <a:rPr lang="fr-FR" altLang="fr-FR" sz="1200" smtClean="0">
                <a:solidFill>
                  <a:srgbClr val="BC4592"/>
                </a:solidFill>
                <a:latin typeface="Trebuchet MS" pitchFamily="34" charset="0"/>
              </a:rPr>
              <a:pPr algn="ctr">
                <a:spcBef>
                  <a:spcPct val="0"/>
                </a:spcBef>
                <a:buFontTx/>
                <a:buNone/>
              </a:pPr>
              <a:t>9</a:t>
            </a:fld>
            <a:endParaRPr lang="fr-FR" altLang="fr-FR" sz="1200" dirty="0">
              <a:solidFill>
                <a:srgbClr val="BC4592"/>
              </a:solidFill>
              <a:latin typeface="Trebuchet MS" pitchFamily="34" charset="0"/>
            </a:endParaRPr>
          </a:p>
        </p:txBody>
      </p:sp>
      <p:cxnSp>
        <p:nvCxnSpPr>
          <p:cNvPr id="8" name="Connecteur droit 7">
            <a:extLst>
              <a:ext uri="{FF2B5EF4-FFF2-40B4-BE49-F238E27FC236}">
                <a16:creationId xmlns:a16="http://schemas.microsoft.com/office/drawing/2014/main" xmlns="" id="{CE507458-EF74-4CD1-944C-72F78022CB51}"/>
              </a:ext>
            </a:extLst>
          </p:cNvPr>
          <p:cNvCxnSpPr/>
          <p:nvPr/>
        </p:nvCxnSpPr>
        <p:spPr>
          <a:xfrm>
            <a:off x="5638800" y="6537325"/>
            <a:ext cx="2209800" cy="3175"/>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1" name="Connecteur droit 10">
            <a:extLst>
              <a:ext uri="{FF2B5EF4-FFF2-40B4-BE49-F238E27FC236}">
                <a16:creationId xmlns:a16="http://schemas.microsoft.com/office/drawing/2014/main" xmlns="" id="{93A2F7AD-8BA4-4338-96B2-86397C239E21}"/>
              </a:ext>
            </a:extLst>
          </p:cNvPr>
          <p:cNvCxnSpPr/>
          <p:nvPr/>
        </p:nvCxnSpPr>
        <p:spPr>
          <a:xfrm flipV="1">
            <a:off x="3205163" y="6535738"/>
            <a:ext cx="215106"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cxnSp>
        <p:nvCxnSpPr>
          <p:cNvPr id="12" name="Connecteur droit 11">
            <a:extLst>
              <a:ext uri="{FF2B5EF4-FFF2-40B4-BE49-F238E27FC236}">
                <a16:creationId xmlns:a16="http://schemas.microsoft.com/office/drawing/2014/main" xmlns="" id="{41C43511-6267-407F-88D6-0F81F8E594A2}"/>
              </a:ext>
            </a:extLst>
          </p:cNvPr>
          <p:cNvCxnSpPr/>
          <p:nvPr/>
        </p:nvCxnSpPr>
        <p:spPr>
          <a:xfrm>
            <a:off x="5148064" y="6535738"/>
            <a:ext cx="114499" cy="1587"/>
          </a:xfrm>
          <a:prstGeom prst="line">
            <a:avLst/>
          </a:prstGeom>
          <a:ln w="12700" cap="flat" cmpd="sng" algn="ctr">
            <a:solidFill>
              <a:srgbClr val="BC4592"/>
            </a:solidFill>
            <a:prstDash val="solid"/>
            <a:round/>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4" name="ZoneTexte 14">
            <a:extLst>
              <a:ext uri="{FF2B5EF4-FFF2-40B4-BE49-F238E27FC236}">
                <a16:creationId xmlns:a16="http://schemas.microsoft.com/office/drawing/2014/main" xmlns="" id="{42909CC4-D0F4-4EDC-9533-B8E0FB207DE8}"/>
              </a:ext>
            </a:extLst>
          </p:cNvPr>
          <p:cNvSpPr txBox="1">
            <a:spLocks noGrp="1" noChangeArrowheads="1"/>
          </p:cNvSpPr>
          <p:nvPr>
            <p:ph type="title"/>
          </p:nvPr>
        </p:nvSpPr>
        <p:spPr bwMode="auto">
          <a:xfrm>
            <a:off x="457200" y="553751"/>
            <a:ext cx="8229600"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ea typeface="ヒラギノ角ゴ Pro W3" charset="-128"/>
              </a:defRPr>
            </a:lvl1pPr>
            <a:lvl2pPr marL="742950" indent="-285750">
              <a:spcBef>
                <a:spcPct val="20000"/>
              </a:spcBef>
              <a:buFont typeface="Arial" charset="0"/>
              <a:buChar char="–"/>
              <a:defRPr sz="2800">
                <a:solidFill>
                  <a:schemeClr val="tx1"/>
                </a:solidFill>
                <a:latin typeface="Calibri" pitchFamily="34" charset="0"/>
                <a:ea typeface="ヒラギノ角ゴ Pro W3" charset="-128"/>
              </a:defRPr>
            </a:lvl2pPr>
            <a:lvl3pPr marL="1143000" indent="-228600">
              <a:spcBef>
                <a:spcPct val="20000"/>
              </a:spcBef>
              <a:buFont typeface="Arial" charset="0"/>
              <a:buChar char="•"/>
              <a:defRPr sz="2400">
                <a:solidFill>
                  <a:schemeClr val="tx1"/>
                </a:solidFill>
                <a:latin typeface="Calibri" pitchFamily="34" charset="0"/>
                <a:ea typeface="ヒラギノ角ゴ Pro W3" charset="-128"/>
              </a:defRPr>
            </a:lvl3pPr>
            <a:lvl4pPr marL="1600200" indent="-228600">
              <a:spcBef>
                <a:spcPct val="20000"/>
              </a:spcBef>
              <a:buFont typeface="Arial" charset="0"/>
              <a:buChar char="–"/>
              <a:defRPr sz="2000">
                <a:solidFill>
                  <a:schemeClr val="tx1"/>
                </a:solidFill>
                <a:latin typeface="Calibri" pitchFamily="34" charset="0"/>
                <a:ea typeface="ヒラギノ角ゴ Pro W3" charset="-128"/>
              </a:defRPr>
            </a:lvl4pPr>
            <a:lvl5pPr marL="2057400" indent="-228600">
              <a:spcBef>
                <a:spcPct val="20000"/>
              </a:spcBef>
              <a:buFont typeface="Arial" charset="0"/>
              <a:buChar char="»"/>
              <a:defRPr sz="2000">
                <a:solidFill>
                  <a:schemeClr val="tx1"/>
                </a:solidFill>
                <a:latin typeface="Calibri" pitchFamily="34" charset="0"/>
                <a:ea typeface="ヒラギノ角ゴ Pro W3"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ヒラギノ角ゴ Pro W3" charset="-128"/>
              </a:defRPr>
            </a:lvl9pPr>
          </a:lstStyle>
          <a:p>
            <a:pPr algn="ctr" eaLnBrk="1" hangingPunct="1">
              <a:spcBef>
                <a:spcPct val="0"/>
              </a:spcBef>
              <a:buFontTx/>
              <a:buNone/>
            </a:pPr>
            <a:r>
              <a:rPr lang="fr-FR" altLang="fr-FR" b="1" dirty="0">
                <a:solidFill>
                  <a:srgbClr val="BC4592"/>
                </a:solidFill>
                <a:latin typeface="Trebuchet MS" pitchFamily="34" charset="0"/>
              </a:rPr>
              <a:t>Généralités</a:t>
            </a:r>
          </a:p>
        </p:txBody>
      </p:sp>
      <p:pic>
        <p:nvPicPr>
          <p:cNvPr id="13" name="Image 9" descr="FMA LOGO FR-Web:Word.jpg">
            <a:extLst>
              <a:ext uri="{FF2B5EF4-FFF2-40B4-BE49-F238E27FC236}">
                <a16:creationId xmlns:a16="http://schemas.microsoft.com/office/drawing/2014/main" xmlns="" id="{1680F6E5-1DCA-46C4-BFA7-D3BFC0D1C03F}"/>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50304"/>
          <a:stretch/>
        </p:blipFill>
        <p:spPr bwMode="auto">
          <a:xfrm>
            <a:off x="8388424" y="6290873"/>
            <a:ext cx="587412" cy="5853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5" name="Rectangle 14"/>
          <p:cNvSpPr/>
          <p:nvPr/>
        </p:nvSpPr>
        <p:spPr>
          <a:xfrm>
            <a:off x="457200" y="1556792"/>
            <a:ext cx="8229600" cy="4524315"/>
          </a:xfrm>
          <a:prstGeom prst="rect">
            <a:avLst/>
          </a:prstGeom>
        </p:spPr>
        <p:txBody>
          <a:bodyPr wrap="square">
            <a:spAutoFit/>
          </a:bodyPr>
          <a:lstStyle/>
          <a:p>
            <a:pPr>
              <a:buFont typeface="Arial" pitchFamily="34" charset="0"/>
              <a:buChar char="•"/>
            </a:pPr>
            <a:r>
              <a:rPr lang="fr-FR" b="1" dirty="0">
                <a:latin typeface="Trebuchet MS" panose="020B0603020202020204" pitchFamily="34" charset="0"/>
                <a:cs typeface="Calibri" pitchFamily="34" charset="0"/>
              </a:rPr>
              <a:t> La maladie est présente pendant plusieurs années, mais sans aucun signe </a:t>
            </a:r>
          </a:p>
          <a:p>
            <a:endParaRPr lang="fr-FR" b="1" dirty="0">
              <a:latin typeface="Trebuchet MS" panose="020B0603020202020204" pitchFamily="34" charset="0"/>
              <a:cs typeface="Calibri" pitchFamily="34" charset="0"/>
            </a:endParaRPr>
          </a:p>
          <a:p>
            <a:pPr>
              <a:buFont typeface="Arial" pitchFamily="34" charset="0"/>
              <a:buChar char="•"/>
            </a:pPr>
            <a:r>
              <a:rPr lang="fr-FR" b="1" dirty="0">
                <a:latin typeface="Trebuchet MS" panose="020B0603020202020204" pitchFamily="34" charset="0"/>
                <a:cs typeface="Calibri" pitchFamily="34" charset="0"/>
              </a:rPr>
              <a:t> La maladie s’exprime par des signes cliniques discrets, puis évolutifs</a:t>
            </a:r>
          </a:p>
          <a:p>
            <a:endParaRPr lang="fr-FR" b="1" dirty="0">
              <a:latin typeface="Trebuchet MS" panose="020B0603020202020204" pitchFamily="34" charset="0"/>
              <a:cs typeface="Calibri" pitchFamily="34" charset="0"/>
            </a:endParaRPr>
          </a:p>
          <a:p>
            <a:pPr>
              <a:buFont typeface="Arial" pitchFamily="34" charset="0"/>
              <a:buChar char="•"/>
            </a:pPr>
            <a:r>
              <a:rPr lang="fr-FR" b="1" dirty="0">
                <a:latin typeface="Trebuchet MS" panose="020B0603020202020204" pitchFamily="34" charset="0"/>
                <a:cs typeface="Calibri" pitchFamily="34" charset="0"/>
              </a:rPr>
              <a:t> La maladie entre dans la phase dite de « démence »</a:t>
            </a:r>
          </a:p>
          <a:p>
            <a:endParaRPr lang="fr-FR" b="1" dirty="0">
              <a:latin typeface="Trebuchet MS" panose="020B0603020202020204" pitchFamily="34" charset="0"/>
              <a:cs typeface="Calibri" pitchFamily="34" charset="0"/>
            </a:endParaRPr>
          </a:p>
          <a:p>
            <a:pPr>
              <a:buFont typeface="Arial" pitchFamily="34" charset="0"/>
              <a:buChar char="•"/>
            </a:pPr>
            <a:r>
              <a:rPr lang="fr-FR" b="1" dirty="0">
                <a:latin typeface="Trebuchet MS" panose="020B0603020202020204" pitchFamily="34" charset="0"/>
                <a:cs typeface="Calibri" pitchFamily="34" charset="0"/>
              </a:rPr>
              <a:t> Notion de « santé cognitive » qui remplace celle de « cerveau à risque »</a:t>
            </a:r>
          </a:p>
          <a:p>
            <a:endParaRPr lang="fr-FR" dirty="0">
              <a:latin typeface="Trebuchet MS" panose="020B0603020202020204" pitchFamily="34" charset="0"/>
              <a:cs typeface="Calibri" pitchFamily="34" charset="0"/>
            </a:endParaRPr>
          </a:p>
          <a:p>
            <a:pPr>
              <a:buFont typeface="Arial" pitchFamily="34" charset="0"/>
              <a:buChar char="•"/>
            </a:pPr>
            <a:r>
              <a:rPr lang="fr-FR" b="1" dirty="0">
                <a:latin typeface="Trebuchet MS" panose="020B0603020202020204" pitchFamily="34" charset="0"/>
              </a:rPr>
              <a:t> Deux constats :</a:t>
            </a:r>
          </a:p>
          <a:p>
            <a:pPr>
              <a:buFont typeface="Arial" pitchFamily="34" charset="0"/>
              <a:buChar char="•"/>
            </a:pPr>
            <a:endParaRPr lang="fr-FR" b="1" dirty="0">
              <a:latin typeface="Trebuchet MS" panose="020B0603020202020204" pitchFamily="34" charset="0"/>
            </a:endParaRPr>
          </a:p>
          <a:p>
            <a:pPr marL="0" indent="0">
              <a:buNone/>
            </a:pPr>
            <a:r>
              <a:rPr lang="fr-FR" b="1" dirty="0">
                <a:latin typeface="Trebuchet MS" panose="020B0603020202020204" pitchFamily="34" charset="0"/>
              </a:rPr>
              <a:t>       - Echec des traitements médicamenteux, avec un espoir encore </a:t>
            </a:r>
          </a:p>
          <a:p>
            <a:pPr marL="0" indent="0">
              <a:buNone/>
            </a:pPr>
            <a:r>
              <a:rPr lang="fr-FR" b="1" dirty="0">
                <a:latin typeface="Trebuchet MS" panose="020B0603020202020204" pitchFamily="34" charset="0"/>
              </a:rPr>
              <a:t>         lointain d’un traitement curatif : 2030? </a:t>
            </a:r>
          </a:p>
          <a:p>
            <a:pPr marL="0" indent="0">
              <a:buNone/>
            </a:pPr>
            <a:r>
              <a:rPr lang="fr-FR" sz="1400" b="1" i="1" dirty="0">
                <a:latin typeface="Trebuchet MS" panose="020B0603020202020204" pitchFamily="34" charset="0"/>
              </a:rPr>
              <a:t>            </a:t>
            </a:r>
            <a:r>
              <a:rPr lang="fr-FR" sz="1400" b="1" i="1" dirty="0" err="1">
                <a:latin typeface="Trebuchet MS" panose="020B0603020202020204" pitchFamily="34" charset="0"/>
              </a:rPr>
              <a:t>Loera</a:t>
            </a:r>
            <a:r>
              <a:rPr lang="fr-FR" sz="1400" b="1" i="1" dirty="0">
                <a:latin typeface="Trebuchet MS" panose="020B0603020202020204" pitchFamily="34" charset="0"/>
              </a:rPr>
              <a:t>-Valencia R., </a:t>
            </a:r>
            <a:r>
              <a:rPr lang="fr-FR" sz="1400" b="1" i="1" dirty="0" err="1">
                <a:latin typeface="Trebuchet MS" panose="020B0603020202020204" pitchFamily="34" charset="0"/>
              </a:rPr>
              <a:t>Cedazo</a:t>
            </a:r>
            <a:r>
              <a:rPr lang="fr-FR" sz="1400" b="1" i="1" dirty="0">
                <a:latin typeface="Trebuchet MS" panose="020B0603020202020204" pitchFamily="34" charset="0"/>
              </a:rPr>
              <a:t>-</a:t>
            </a:r>
            <a:r>
              <a:rPr lang="fr-FR" sz="1400" b="1" i="1" dirty="0" err="1">
                <a:latin typeface="Trebuchet MS" panose="020B0603020202020204" pitchFamily="34" charset="0"/>
              </a:rPr>
              <a:t>Minguez</a:t>
            </a:r>
            <a:r>
              <a:rPr lang="fr-FR" sz="1400" b="1" i="1" dirty="0">
                <a:latin typeface="Trebuchet MS" panose="020B0603020202020204" pitchFamily="34" charset="0"/>
              </a:rPr>
              <a:t> A., </a:t>
            </a:r>
            <a:r>
              <a:rPr lang="fr-FR" sz="1400" b="1" i="1" dirty="0" err="1">
                <a:latin typeface="Trebuchet MS" panose="020B0603020202020204" pitchFamily="34" charset="0"/>
              </a:rPr>
              <a:t>Kenigsberg</a:t>
            </a:r>
            <a:r>
              <a:rPr lang="fr-FR" sz="1400" b="1" i="1" dirty="0">
                <a:latin typeface="Trebuchet MS" panose="020B0603020202020204" pitchFamily="34" charset="0"/>
              </a:rPr>
              <a:t> P – JIM 2019</a:t>
            </a:r>
          </a:p>
          <a:p>
            <a:pPr marL="0" indent="0">
              <a:buNone/>
            </a:pPr>
            <a:endParaRPr lang="fr-FR" b="1" dirty="0">
              <a:latin typeface="Trebuchet MS" panose="020B0603020202020204" pitchFamily="34" charset="0"/>
            </a:endParaRPr>
          </a:p>
          <a:p>
            <a:pPr marL="0" indent="0">
              <a:buNone/>
            </a:pPr>
            <a:r>
              <a:rPr lang="fr-FR" b="1" dirty="0">
                <a:latin typeface="Trebuchet MS" panose="020B0603020202020204" pitchFamily="34" charset="0"/>
              </a:rPr>
              <a:t>       - Le développement de travaux sur la prévention de la maladie</a:t>
            </a:r>
          </a:p>
          <a:p>
            <a:pPr marL="0" indent="0">
              <a:buNone/>
            </a:pPr>
            <a:r>
              <a:rPr lang="fr-FR" b="1" dirty="0">
                <a:latin typeface="Trebuchet MS" panose="020B0603020202020204" pitchFamily="34" charset="0"/>
              </a:rPr>
              <a:t>         et sur les traitements non médicamenteux</a:t>
            </a:r>
          </a:p>
        </p:txBody>
      </p:sp>
    </p:spTree>
    <p:extLst>
      <p:ext uri="{BB962C8B-B14F-4D97-AF65-F5344CB8AC3E}">
        <p14:creationId xmlns:p14="http://schemas.microsoft.com/office/powerpoint/2010/main" xmlns="" val="287063352"/>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21356</TotalTime>
  <Words>2069</Words>
  <Application>Microsoft Office PowerPoint</Application>
  <PresentationFormat>Affichage à l'écran (4:3)</PresentationFormat>
  <Paragraphs>418</Paragraphs>
  <Slides>43</Slides>
  <Notes>14</Notes>
  <HiddenSlides>0</HiddenSlides>
  <MMClips>0</MMClips>
  <ScaleCrop>false</ScaleCrop>
  <HeadingPairs>
    <vt:vector size="4" baseType="variant">
      <vt:variant>
        <vt:lpstr>Thème</vt:lpstr>
      </vt:variant>
      <vt:variant>
        <vt:i4>2</vt:i4>
      </vt:variant>
      <vt:variant>
        <vt:lpstr>Titres des diapositives</vt:lpstr>
      </vt:variant>
      <vt:variant>
        <vt:i4>43</vt:i4>
      </vt:variant>
    </vt:vector>
  </HeadingPairs>
  <TitlesOfParts>
    <vt:vector size="45" baseType="lpstr">
      <vt:lpstr>Thème Office</vt:lpstr>
      <vt:lpstr>1_Thème Office</vt:lpstr>
      <vt:lpstr>Assises régionales  Maladies neuro-dégénératives Ajaccio – 19 septembre 2019 Prévention des maladies  neuro-dégénératives Prévention de la maladie d’Alzheimer</vt:lpstr>
      <vt:lpstr>Données générales </vt:lpstr>
      <vt:lpstr>Eléments de contexte</vt:lpstr>
      <vt:lpstr>Mesures préventives générales</vt:lpstr>
      <vt:lpstr>La société inclusive</vt:lpstr>
      <vt:lpstr>Personnes vivant avec une maladie neuro-évolutive  Pour une société bienveillante Livre blanc PMND 2019 </vt:lpstr>
      <vt:lpstr>Rester le plus longtemps possible en bonne santé cognitive La compression de la morbidité</vt:lpstr>
      <vt:lpstr>La maladie d’Alzheimer et les maladies apparentées</vt:lpstr>
      <vt:lpstr>Généralités</vt:lpstr>
      <vt:lpstr>Prévention primaire </vt:lpstr>
      <vt:lpstr>Commentaires</vt:lpstr>
      <vt:lpstr>Risque cardio-vasculaire</vt:lpstr>
      <vt:lpstr>Activité physique</vt:lpstr>
      <vt:lpstr>Le sensoriel et la maladie d’Alzheimer </vt:lpstr>
      <vt:lpstr>Les interventions multi-domaine</vt:lpstr>
      <vt:lpstr>Etude FINGER</vt:lpstr>
      <vt:lpstr>Etude FINGER</vt:lpstr>
      <vt:lpstr>Etude MAPT</vt:lpstr>
      <vt:lpstr>Etude PREDIVA</vt:lpstr>
      <vt:lpstr>Les recommandations de l’OMS</vt:lpstr>
      <vt:lpstr>Diapositive 21</vt:lpstr>
      <vt:lpstr>Diapositive 22</vt:lpstr>
      <vt:lpstr>Diapositive 23</vt:lpstr>
      <vt:lpstr>Diapositive 24</vt:lpstr>
      <vt:lpstr>Diapositive 25</vt:lpstr>
      <vt:lpstr>Diapositive 26</vt:lpstr>
      <vt:lpstr>Diapositive 27</vt:lpstr>
      <vt:lpstr>Comment faire accepter ces recommandations par les usagers?</vt:lpstr>
      <vt:lpstr>Comment faire accepter ces données par les usagers?</vt:lpstr>
      <vt:lpstr>Deux remarques</vt:lpstr>
      <vt:lpstr>Lieux de vie</vt:lpstr>
      <vt:lpstr>Les représentations de la maladie d’Alzheimer</vt:lpstr>
      <vt:lpstr>Conclusion</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vector>
  </TitlesOfParts>
  <Company>Michèle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05Picasso</dc:creator>
  <cp:lastModifiedBy>compdc_2</cp:lastModifiedBy>
  <cp:revision>414</cp:revision>
  <cp:lastPrinted>2019-09-17T10:47:29Z</cp:lastPrinted>
  <dcterms:created xsi:type="dcterms:W3CDTF">2011-03-10T18:55:42Z</dcterms:created>
  <dcterms:modified xsi:type="dcterms:W3CDTF">2019-09-19T06:49:55Z</dcterms:modified>
</cp:coreProperties>
</file>