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1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684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175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24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984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8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44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354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53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885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200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8971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46011-4593-447D-BDC5-92F975648DEE}" type="datetimeFigureOut">
              <a:rPr lang="fr-FR" smtClean="0"/>
              <a:t>11/08/2022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EE62E-3731-4872-B7F6-8F970A0A8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267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nr-arbovirus.u1207@inserm.f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Coordonnées CNR des arboviroses (08/2022)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/>
              <a:t>mail</a:t>
            </a:r>
            <a:r>
              <a:rPr lang="fr-FR" b="1" dirty="0"/>
              <a:t> : </a:t>
            </a:r>
            <a:r>
              <a:rPr lang="fr-FR" u="sng" dirty="0">
                <a:hlinkClick r:id="rId2"/>
              </a:rPr>
              <a:t>cnr-arbovirus.u1207@inserm.fr</a:t>
            </a:r>
            <a:r>
              <a:rPr lang="fr-FR" b="1" dirty="0"/>
              <a:t> </a:t>
            </a:r>
            <a:endParaRPr lang="fr-FR" dirty="0"/>
          </a:p>
          <a:p>
            <a:r>
              <a:rPr lang="fr-FR" dirty="0"/>
              <a:t>Secrétariat : 04 13 73 21 81 </a:t>
            </a:r>
          </a:p>
          <a:p>
            <a:r>
              <a:rPr lang="fr-FR" dirty="0"/>
              <a:t>Fax secrétariat : 04 13 73 21 82</a:t>
            </a:r>
          </a:p>
          <a:p>
            <a:r>
              <a:rPr lang="fr-FR" b="1" dirty="0"/>
              <a:t>Adresse :</a:t>
            </a:r>
            <a:endParaRPr lang="fr-FR" dirty="0"/>
          </a:p>
          <a:p>
            <a:r>
              <a:rPr lang="fr-FR" dirty="0"/>
              <a:t>CNR des Arbovirus</a:t>
            </a:r>
          </a:p>
          <a:p>
            <a:r>
              <a:rPr lang="fr-FR" dirty="0"/>
              <a:t>IHU Méditerranée-Infection</a:t>
            </a:r>
            <a:br>
              <a:rPr lang="fr-FR" dirty="0"/>
            </a:br>
            <a:r>
              <a:rPr lang="fr-FR" dirty="0"/>
              <a:t>1er Etage – Laboratoire 114</a:t>
            </a:r>
            <a:br>
              <a:rPr lang="fr-FR" dirty="0"/>
            </a:br>
            <a:r>
              <a:rPr lang="fr-FR" dirty="0"/>
              <a:t>19-21 Boulevard Jean Moulin</a:t>
            </a:r>
            <a:br>
              <a:rPr lang="fr-FR" dirty="0"/>
            </a:br>
            <a:r>
              <a:rPr lang="fr-FR" dirty="0"/>
              <a:t>13005 MARSEILLE </a:t>
            </a:r>
          </a:p>
          <a:p>
            <a:r>
              <a:rPr lang="fr-FR" dirty="0"/>
              <a:t>La réception des échantillons est ouverte 24h/24 7j/7. Le CNR est ouvert du lundi au vendredi, de 7h30 à 17h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27326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Coordonnées CNR des arboviroses (08/2022)</vt:lpstr>
    </vt:vector>
  </TitlesOfParts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Coordonnées CNR des arboviroses (08/2022)</dc:title>
  <dc:creator>GAUCHER, Stéphanie (ARS-CORSE/DSPMS/VSSE)</dc:creator>
  <cp:lastModifiedBy>GAUCHER, Stéphanie (ARS-CORSE/DSPMS/VSSE)</cp:lastModifiedBy>
  <cp:revision>1</cp:revision>
  <dcterms:created xsi:type="dcterms:W3CDTF">2022-08-11T14:22:38Z</dcterms:created>
  <dcterms:modified xsi:type="dcterms:W3CDTF">2022-08-11T14:23:49Z</dcterms:modified>
</cp:coreProperties>
</file>